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1"/>
    <p:sldMasterId id="2147484883" r:id="rId2"/>
    <p:sldMasterId id="2147484937" r:id="rId3"/>
  </p:sldMasterIdLst>
  <p:notesMasterIdLst>
    <p:notesMasterId r:id="rId16"/>
  </p:notesMasterIdLst>
  <p:sldIdLst>
    <p:sldId id="1540" r:id="rId4"/>
    <p:sldId id="1541" r:id="rId5"/>
    <p:sldId id="1543" r:id="rId6"/>
    <p:sldId id="1544" r:id="rId7"/>
    <p:sldId id="1545" r:id="rId8"/>
    <p:sldId id="1551" r:id="rId9"/>
    <p:sldId id="1550" r:id="rId10"/>
    <p:sldId id="1558" r:id="rId11"/>
    <p:sldId id="1552" r:id="rId12"/>
    <p:sldId id="1546" r:id="rId13"/>
    <p:sldId id="1569" r:id="rId14"/>
    <p:sldId id="1562" r:id="rId15"/>
  </p:sldIdLst>
  <p:sldSz cx="9906000" cy="6858000" type="A4"/>
  <p:notesSz cx="9929813" cy="6778625"/>
  <p:defaultTextStyle>
    <a:defPPr>
      <a:defRPr lang="en-GB"/>
    </a:defPPr>
    <a:lvl1pPr algn="l" rtl="0" fontAlgn="base">
      <a:spcBef>
        <a:spcPct val="0"/>
      </a:spcBef>
      <a:spcAft>
        <a:spcPct val="0"/>
      </a:spcAft>
      <a:defRPr sz="900" kern="1200">
        <a:solidFill>
          <a:schemeClr val="tx1"/>
        </a:solidFill>
        <a:latin typeface="Univers 45 Light" pitchFamily="2" charset="0"/>
        <a:ea typeface="+mn-ea"/>
        <a:cs typeface="+mn-cs"/>
      </a:defRPr>
    </a:lvl1pPr>
    <a:lvl2pPr marL="457200" algn="l" rtl="0" fontAlgn="base">
      <a:spcBef>
        <a:spcPct val="0"/>
      </a:spcBef>
      <a:spcAft>
        <a:spcPct val="0"/>
      </a:spcAft>
      <a:defRPr sz="900" kern="1200">
        <a:solidFill>
          <a:schemeClr val="tx1"/>
        </a:solidFill>
        <a:latin typeface="Univers 45 Light" pitchFamily="2" charset="0"/>
        <a:ea typeface="+mn-ea"/>
        <a:cs typeface="+mn-cs"/>
      </a:defRPr>
    </a:lvl2pPr>
    <a:lvl3pPr marL="914400" algn="l" rtl="0" fontAlgn="base">
      <a:spcBef>
        <a:spcPct val="0"/>
      </a:spcBef>
      <a:spcAft>
        <a:spcPct val="0"/>
      </a:spcAft>
      <a:defRPr sz="900" kern="1200">
        <a:solidFill>
          <a:schemeClr val="tx1"/>
        </a:solidFill>
        <a:latin typeface="Univers 45 Light" pitchFamily="2" charset="0"/>
        <a:ea typeface="+mn-ea"/>
        <a:cs typeface="+mn-cs"/>
      </a:defRPr>
    </a:lvl3pPr>
    <a:lvl4pPr marL="1371600" algn="l" rtl="0" fontAlgn="base">
      <a:spcBef>
        <a:spcPct val="0"/>
      </a:spcBef>
      <a:spcAft>
        <a:spcPct val="0"/>
      </a:spcAft>
      <a:defRPr sz="900" kern="1200">
        <a:solidFill>
          <a:schemeClr val="tx1"/>
        </a:solidFill>
        <a:latin typeface="Univers 45 Light" pitchFamily="2" charset="0"/>
        <a:ea typeface="+mn-ea"/>
        <a:cs typeface="+mn-cs"/>
      </a:defRPr>
    </a:lvl4pPr>
    <a:lvl5pPr marL="1828800" algn="l" rtl="0" fontAlgn="base">
      <a:spcBef>
        <a:spcPct val="0"/>
      </a:spcBef>
      <a:spcAft>
        <a:spcPct val="0"/>
      </a:spcAft>
      <a:defRPr sz="900" kern="1200">
        <a:solidFill>
          <a:schemeClr val="tx1"/>
        </a:solidFill>
        <a:latin typeface="Univers 45 Light" pitchFamily="2" charset="0"/>
        <a:ea typeface="+mn-ea"/>
        <a:cs typeface="+mn-cs"/>
      </a:defRPr>
    </a:lvl5pPr>
    <a:lvl6pPr marL="2286000" algn="l" defTabSz="914400" rtl="0" eaLnBrk="1" latinLnBrk="0" hangingPunct="1">
      <a:defRPr sz="900" kern="1200">
        <a:solidFill>
          <a:schemeClr val="tx1"/>
        </a:solidFill>
        <a:latin typeface="Univers 45 Light" pitchFamily="2" charset="0"/>
        <a:ea typeface="+mn-ea"/>
        <a:cs typeface="+mn-cs"/>
      </a:defRPr>
    </a:lvl6pPr>
    <a:lvl7pPr marL="2743200" algn="l" defTabSz="914400" rtl="0" eaLnBrk="1" latinLnBrk="0" hangingPunct="1">
      <a:defRPr sz="900" kern="1200">
        <a:solidFill>
          <a:schemeClr val="tx1"/>
        </a:solidFill>
        <a:latin typeface="Univers 45 Light" pitchFamily="2" charset="0"/>
        <a:ea typeface="+mn-ea"/>
        <a:cs typeface="+mn-cs"/>
      </a:defRPr>
    </a:lvl7pPr>
    <a:lvl8pPr marL="3200400" algn="l" defTabSz="914400" rtl="0" eaLnBrk="1" latinLnBrk="0" hangingPunct="1">
      <a:defRPr sz="900" kern="1200">
        <a:solidFill>
          <a:schemeClr val="tx1"/>
        </a:solidFill>
        <a:latin typeface="Univers 45 Light" pitchFamily="2" charset="0"/>
        <a:ea typeface="+mn-ea"/>
        <a:cs typeface="+mn-cs"/>
      </a:defRPr>
    </a:lvl8pPr>
    <a:lvl9pPr marL="3657600" algn="l" defTabSz="914400" rtl="0" eaLnBrk="1" latinLnBrk="0" hangingPunct="1">
      <a:defRPr sz="900" kern="1200">
        <a:solidFill>
          <a:schemeClr val="tx1"/>
        </a:solidFill>
        <a:latin typeface="Univers 45 Light" pitchFamily="2" charset="0"/>
        <a:ea typeface="+mn-ea"/>
        <a:cs typeface="+mn-cs"/>
      </a:defRPr>
    </a:lvl9pPr>
  </p:defaultTextStyle>
  <p:extLst>
    <p:ext uri="{EFAFB233-063F-42B5-8137-9DF3F51BA10A}">
      <p15:sldGuideLst xmlns:p15="http://schemas.microsoft.com/office/powerpoint/2012/main" xmlns="">
        <p15:guide id="1" orient="horz" pos="300">
          <p15:clr>
            <a:srgbClr val="A4A3A4"/>
          </p15:clr>
        </p15:guide>
        <p15:guide id="2" orient="horz" pos="436">
          <p15:clr>
            <a:srgbClr val="A4A3A4"/>
          </p15:clr>
        </p15:guide>
        <p15:guide id="3" orient="horz" pos="3974">
          <p15:clr>
            <a:srgbClr val="A4A3A4"/>
          </p15:clr>
        </p15:guide>
        <p15:guide id="4" orient="horz" pos="2251">
          <p15:clr>
            <a:srgbClr val="A4A3A4"/>
          </p15:clr>
        </p15:guide>
        <p15:guide id="5" orient="horz" pos="1298">
          <p15:clr>
            <a:srgbClr val="A4A3A4"/>
          </p15:clr>
        </p15:guide>
        <p15:guide id="6" orient="horz" pos="2160">
          <p15:clr>
            <a:srgbClr val="A4A3A4"/>
          </p15:clr>
        </p15:guide>
        <p15:guide id="7" orient="horz" pos="3113">
          <p15:clr>
            <a:srgbClr val="A4A3A4"/>
          </p15:clr>
        </p15:guide>
        <p15:guide id="8" pos="36">
          <p15:clr>
            <a:srgbClr val="A4A3A4"/>
          </p15:clr>
        </p15:guide>
        <p15:guide id="9" pos="5433">
          <p15:clr>
            <a:srgbClr val="A4A3A4"/>
          </p15:clr>
        </p15:guide>
        <p15:guide id="10" pos="1034">
          <p15:clr>
            <a:srgbClr val="A4A3A4"/>
          </p15:clr>
        </p15:guide>
        <p15:guide id="11" pos="1125">
          <p15:clr>
            <a:srgbClr val="A4A3A4"/>
          </p15:clr>
        </p15:guide>
        <p15:guide id="12" pos="4572">
          <p15:clr>
            <a:srgbClr val="A4A3A4"/>
          </p15:clr>
        </p15:guide>
        <p15:guide id="13" pos="3710">
          <p15:clr>
            <a:srgbClr val="A4A3A4"/>
          </p15:clr>
        </p15:guide>
        <p15:guide id="14" pos="3619">
          <p15:clr>
            <a:srgbClr val="A4A3A4"/>
          </p15:clr>
        </p15:guide>
        <p15:guide id="15" pos="6204">
          <p15:clr>
            <a:srgbClr val="A4A3A4"/>
          </p15:clr>
        </p15:guide>
      </p15:sldGuideLst>
    </p:ext>
    <p:ext uri="{2D200454-40CA-4A62-9FC3-DE9A4176ACB9}">
      <p15:notesGuideLst xmlns:p15="http://schemas.microsoft.com/office/powerpoint/2012/main" xmlns="">
        <p15:guide id="1" orient="horz" pos="2209"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jid Raza" initials="SR"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66"/>
    <a:srgbClr val="68820B"/>
    <a:srgbClr val="009900"/>
    <a:srgbClr val="C9DBE7"/>
    <a:srgbClr val="CBCFE5"/>
    <a:srgbClr val="6D7EFF"/>
    <a:srgbClr val="808000"/>
    <a:srgbClr val="B21107"/>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1474" autoAdjust="0"/>
  </p:normalViewPr>
  <p:slideViewPr>
    <p:cSldViewPr snapToObjects="1">
      <p:cViewPr>
        <p:scale>
          <a:sx n="79" d="100"/>
          <a:sy n="79" d="100"/>
        </p:scale>
        <p:origin x="-924" y="426"/>
      </p:cViewPr>
      <p:guideLst>
        <p:guide orient="horz" pos="300"/>
        <p:guide orient="horz" pos="436"/>
        <p:guide orient="horz" pos="3974"/>
        <p:guide orient="horz" pos="2251"/>
        <p:guide orient="horz" pos="1298"/>
        <p:guide orient="horz" pos="2160"/>
        <p:guide orient="horz" pos="3113"/>
        <p:guide pos="36"/>
        <p:guide pos="5433"/>
        <p:guide pos="1034"/>
        <p:guide pos="1125"/>
        <p:guide pos="4572"/>
        <p:guide pos="3710"/>
        <p:guide pos="3619"/>
        <p:guide pos="6204"/>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notesViewPr>
    <p:cSldViewPr snapToObjects="1">
      <p:cViewPr varScale="1">
        <p:scale>
          <a:sx n="46" d="100"/>
          <a:sy n="46" d="100"/>
        </p:scale>
        <p:origin x="-1284" y="-108"/>
      </p:cViewPr>
      <p:guideLst>
        <p:guide orient="horz" pos="2136"/>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F64CF1-4FDA-43EF-8FA8-54EB756D01C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BD2CDF42-4A9B-4A75-A9FE-969DCB3CD36F}">
      <dgm:prSet phldrT="[Testo]" custT="1"/>
      <dgm:spPr>
        <a:solidFill>
          <a:schemeClr val="accent4"/>
        </a:solidFill>
        <a:ln>
          <a:solidFill>
            <a:srgbClr val="002060"/>
          </a:solidFill>
        </a:ln>
      </dgm:spPr>
      <dgm:t>
        <a:bodyPr/>
        <a:lstStyle/>
        <a:p>
          <a:r>
            <a:rPr lang="en-US" sz="1400" b="1" noProof="0" dirty="0" smtClean="0">
              <a:latin typeface="+mj-lt"/>
            </a:rPr>
            <a:t>Constraints</a:t>
          </a:r>
        </a:p>
      </dgm:t>
    </dgm:pt>
    <dgm:pt modelId="{4D88D8D5-7F3A-4D2D-88D1-92257BB60337}" type="parTrans" cxnId="{2C7C94A0-E1A5-4F65-8410-77B02E4E0F96}">
      <dgm:prSet/>
      <dgm:spPr/>
      <dgm:t>
        <a:bodyPr/>
        <a:lstStyle/>
        <a:p>
          <a:endParaRPr lang="en-US" sz="800" noProof="0"/>
        </a:p>
      </dgm:t>
    </dgm:pt>
    <dgm:pt modelId="{16C3649F-B4F2-47D9-96AB-3B1EE5EFA021}" type="sibTrans" cxnId="{2C7C94A0-E1A5-4F65-8410-77B02E4E0F96}">
      <dgm:prSet/>
      <dgm:spPr/>
      <dgm:t>
        <a:bodyPr/>
        <a:lstStyle/>
        <a:p>
          <a:endParaRPr lang="en-US" sz="800" noProof="0"/>
        </a:p>
      </dgm:t>
    </dgm:pt>
    <dgm:pt modelId="{698F4406-022B-4B0A-A77E-8C11234D2F9D}">
      <dgm:prSet custT="1"/>
      <dgm:spPr>
        <a:solidFill>
          <a:schemeClr val="accent4"/>
        </a:solidFill>
        <a:ln>
          <a:solidFill>
            <a:srgbClr val="002060"/>
          </a:solidFill>
        </a:ln>
      </dgm:spPr>
      <dgm:t>
        <a:bodyPr/>
        <a:lstStyle/>
        <a:p>
          <a:r>
            <a:rPr lang="en-US" sz="1400" b="1" noProof="0" dirty="0" smtClean="0">
              <a:latin typeface="+mj-lt"/>
            </a:rPr>
            <a:t>Solutions</a:t>
          </a:r>
          <a:endParaRPr lang="en-US" sz="1400" b="1" noProof="0" dirty="0">
            <a:latin typeface="+mj-lt"/>
          </a:endParaRPr>
        </a:p>
      </dgm:t>
    </dgm:pt>
    <dgm:pt modelId="{86B6024C-BC8C-48EC-A8F1-5DDA50B4A438}" type="parTrans" cxnId="{A1D3570D-6BD8-43A1-928D-B1774D18F3FB}">
      <dgm:prSet/>
      <dgm:spPr/>
      <dgm:t>
        <a:bodyPr/>
        <a:lstStyle/>
        <a:p>
          <a:endParaRPr lang="en-US" sz="800" noProof="0"/>
        </a:p>
      </dgm:t>
    </dgm:pt>
    <dgm:pt modelId="{EEA53EB0-D0D7-462D-9EDE-5A365D2EF3B7}" type="sibTrans" cxnId="{A1D3570D-6BD8-43A1-928D-B1774D18F3FB}">
      <dgm:prSet/>
      <dgm:spPr/>
      <dgm:t>
        <a:bodyPr/>
        <a:lstStyle/>
        <a:p>
          <a:endParaRPr lang="en-US" sz="800" noProof="0"/>
        </a:p>
      </dgm:t>
    </dgm:pt>
    <dgm:pt modelId="{E767DE36-1769-4982-A6E2-921969EE53FF}">
      <dgm:prSet phldrT="[Testo]" custT="1"/>
      <dgm:spPr>
        <a:ln>
          <a:solidFill>
            <a:srgbClr val="002060"/>
          </a:solidFill>
        </a:ln>
      </dgm:spPr>
      <dgm:t>
        <a:bodyPr/>
        <a:lstStyle/>
        <a:p>
          <a:r>
            <a:rPr lang="en-US" sz="1800" b="1" dirty="0" smtClean="0">
              <a:solidFill>
                <a:schemeClr val="accent1">
                  <a:lumMod val="50000"/>
                </a:schemeClr>
              </a:solidFill>
              <a:latin typeface="+mn-lt"/>
            </a:rPr>
            <a:t>Rural women in the agriculture sector do not have access to latest technologies and farming, etc. </a:t>
          </a:r>
          <a:endParaRPr lang="en-US" sz="700" b="1" noProof="0" dirty="0">
            <a:solidFill>
              <a:schemeClr val="accent1">
                <a:lumMod val="50000"/>
              </a:schemeClr>
            </a:solidFill>
            <a:latin typeface="+mn-lt"/>
          </a:endParaRPr>
        </a:p>
      </dgm:t>
    </dgm:pt>
    <dgm:pt modelId="{5B974B40-6014-4629-9B94-5882A8238A9A}" type="sibTrans" cxnId="{71601B2C-D45E-4193-B824-0A18BEF47E07}">
      <dgm:prSet/>
      <dgm:spPr/>
      <dgm:t>
        <a:bodyPr/>
        <a:lstStyle/>
        <a:p>
          <a:endParaRPr lang="en-US" sz="800" noProof="0"/>
        </a:p>
      </dgm:t>
    </dgm:pt>
    <dgm:pt modelId="{B0C85436-3F5D-4D54-A8D1-4E2FADE6BB52}" type="parTrans" cxnId="{71601B2C-D45E-4193-B824-0A18BEF47E07}">
      <dgm:prSet/>
      <dgm:spPr/>
      <dgm:t>
        <a:bodyPr/>
        <a:lstStyle/>
        <a:p>
          <a:endParaRPr lang="en-US" sz="800" noProof="0"/>
        </a:p>
      </dgm:t>
    </dgm:pt>
    <dgm:pt modelId="{4625A977-3904-434D-9343-FE9C2572E2C7}">
      <dgm:prSet custT="1"/>
      <dgm:spPr>
        <a:ln>
          <a:solidFill>
            <a:srgbClr val="002060"/>
          </a:solidFill>
        </a:ln>
      </dgm:spPr>
      <dgm:t>
        <a:bodyPr/>
        <a:lstStyle/>
        <a:p>
          <a:r>
            <a:rPr lang="en-US" sz="1800" b="1" noProof="0" dirty="0" smtClean="0">
              <a:solidFill>
                <a:schemeClr val="accent6">
                  <a:lumMod val="50000"/>
                </a:schemeClr>
              </a:solidFill>
            </a:rPr>
            <a:t>Women in agriculture need micro financing in education, health, agriculture inputs &amp; capacity building about the use of latest technologies in farming </a:t>
          </a:r>
          <a:endParaRPr lang="en-US" sz="1800" b="1" noProof="0" dirty="0">
            <a:solidFill>
              <a:schemeClr val="accent6">
                <a:lumMod val="50000"/>
              </a:schemeClr>
            </a:solidFill>
          </a:endParaRPr>
        </a:p>
      </dgm:t>
    </dgm:pt>
    <dgm:pt modelId="{8C5BA73A-D2D0-6D48-A142-5B790C800221}" type="parTrans" cxnId="{2278EC2B-58F2-F64C-953B-EE4172F5B3F6}">
      <dgm:prSet/>
      <dgm:spPr/>
      <dgm:t>
        <a:bodyPr/>
        <a:lstStyle/>
        <a:p>
          <a:endParaRPr lang="en-US"/>
        </a:p>
      </dgm:t>
    </dgm:pt>
    <dgm:pt modelId="{43909FA3-8363-2C48-9828-A38F8C9D7685}" type="sibTrans" cxnId="{2278EC2B-58F2-F64C-953B-EE4172F5B3F6}">
      <dgm:prSet/>
      <dgm:spPr/>
      <dgm:t>
        <a:bodyPr/>
        <a:lstStyle/>
        <a:p>
          <a:endParaRPr lang="en-US"/>
        </a:p>
      </dgm:t>
    </dgm:pt>
    <dgm:pt modelId="{DEEDADF2-16D7-4102-8114-501E3641762F}">
      <dgm:prSet phldrT="[Testo]" custT="1"/>
      <dgm:spPr>
        <a:ln>
          <a:solidFill>
            <a:srgbClr val="002060"/>
          </a:solidFill>
        </a:ln>
      </dgm:spPr>
      <dgm:t>
        <a:bodyPr/>
        <a:lstStyle/>
        <a:p>
          <a:r>
            <a:rPr lang="en-US" sz="1800" b="1" dirty="0" smtClean="0">
              <a:solidFill>
                <a:schemeClr val="accent1">
                  <a:lumMod val="50000"/>
                </a:schemeClr>
              </a:solidFill>
              <a:latin typeface="+mn-lt"/>
            </a:rPr>
            <a:t>The reason is weak extension services and illiteracy among women</a:t>
          </a:r>
        </a:p>
      </dgm:t>
    </dgm:pt>
    <dgm:pt modelId="{5FE0A199-5890-42E0-AB0F-A420E996D0DA}" type="parTrans" cxnId="{DAC40F2E-5673-4A48-B58B-85559A82D2A6}">
      <dgm:prSet/>
      <dgm:spPr/>
      <dgm:t>
        <a:bodyPr/>
        <a:lstStyle/>
        <a:p>
          <a:endParaRPr lang="en-US"/>
        </a:p>
      </dgm:t>
    </dgm:pt>
    <dgm:pt modelId="{671C8CA6-BC9C-4F46-98A9-8B0C94A5D155}" type="sibTrans" cxnId="{DAC40F2E-5673-4A48-B58B-85559A82D2A6}">
      <dgm:prSet/>
      <dgm:spPr/>
      <dgm:t>
        <a:bodyPr/>
        <a:lstStyle/>
        <a:p>
          <a:endParaRPr lang="en-US"/>
        </a:p>
      </dgm:t>
    </dgm:pt>
    <dgm:pt modelId="{B9C9D954-9B25-4654-B286-25973B01E4FE}">
      <dgm:prSet phldrT="[Testo]" custT="1"/>
      <dgm:spPr>
        <a:ln>
          <a:solidFill>
            <a:srgbClr val="002060"/>
          </a:solidFill>
        </a:ln>
      </dgm:spPr>
      <dgm:t>
        <a:bodyPr/>
        <a:lstStyle/>
        <a:p>
          <a:r>
            <a:rPr lang="en-US" sz="1800" b="1" dirty="0" smtClean="0">
              <a:solidFill>
                <a:schemeClr val="accent1">
                  <a:lumMod val="50000"/>
                </a:schemeClr>
              </a:solidFill>
              <a:latin typeface="+mn-lt"/>
            </a:rPr>
            <a:t>Disparities in daily wage rates and working hours of women and men.</a:t>
          </a:r>
        </a:p>
      </dgm:t>
    </dgm:pt>
    <dgm:pt modelId="{893F723D-827D-41D3-B6C7-A9AE0BA81399}" type="parTrans" cxnId="{D3B37D94-7588-4548-9860-09A65AB06FCB}">
      <dgm:prSet/>
      <dgm:spPr/>
      <dgm:t>
        <a:bodyPr/>
        <a:lstStyle/>
        <a:p>
          <a:endParaRPr lang="en-US"/>
        </a:p>
      </dgm:t>
    </dgm:pt>
    <dgm:pt modelId="{61EE4E9F-9393-47F2-B537-695DAD5A5450}" type="sibTrans" cxnId="{D3B37D94-7588-4548-9860-09A65AB06FCB}">
      <dgm:prSet/>
      <dgm:spPr/>
      <dgm:t>
        <a:bodyPr/>
        <a:lstStyle/>
        <a:p>
          <a:endParaRPr lang="en-US"/>
        </a:p>
      </dgm:t>
    </dgm:pt>
    <dgm:pt modelId="{849E2218-316F-4A20-8A2F-47BDF5013BB7}">
      <dgm:prSet phldrT="[Testo]" custT="1"/>
      <dgm:spPr>
        <a:ln>
          <a:solidFill>
            <a:srgbClr val="002060"/>
          </a:solidFill>
        </a:ln>
      </dgm:spPr>
      <dgm:t>
        <a:bodyPr/>
        <a:lstStyle/>
        <a:p>
          <a:r>
            <a:rPr lang="en-US" sz="1800" b="1" dirty="0" smtClean="0">
              <a:solidFill>
                <a:schemeClr val="accent1">
                  <a:lumMod val="50000"/>
                </a:schemeClr>
              </a:solidFill>
              <a:latin typeface="+mn-lt"/>
            </a:rPr>
            <a:t>Lack of access to educational and vocational training facilities and weak vocational training infrastructure that limits women’s ability to improve their agriculture productivity and income. </a:t>
          </a:r>
        </a:p>
      </dgm:t>
    </dgm:pt>
    <dgm:pt modelId="{E8FC3CCB-6B0C-4B7E-8A1F-CEE1F4D1D1D8}" type="parTrans" cxnId="{24FC7F5D-52EB-45A6-A265-8E5634A6C46B}">
      <dgm:prSet/>
      <dgm:spPr/>
      <dgm:t>
        <a:bodyPr/>
        <a:lstStyle/>
        <a:p>
          <a:endParaRPr lang="en-US"/>
        </a:p>
      </dgm:t>
    </dgm:pt>
    <dgm:pt modelId="{F5C7251E-46A5-46DB-9F42-5D72EABA85D7}" type="sibTrans" cxnId="{24FC7F5D-52EB-45A6-A265-8E5634A6C46B}">
      <dgm:prSet/>
      <dgm:spPr/>
      <dgm:t>
        <a:bodyPr/>
        <a:lstStyle/>
        <a:p>
          <a:endParaRPr lang="en-US"/>
        </a:p>
      </dgm:t>
    </dgm:pt>
    <dgm:pt modelId="{03E7C7C2-E9CF-4C7E-BD74-425165FF27E6}">
      <dgm:prSet custT="1"/>
      <dgm:spPr/>
      <dgm:t>
        <a:bodyPr/>
        <a:lstStyle/>
        <a:p>
          <a:endParaRPr lang="en-US" sz="1800" b="1" dirty="0" smtClean="0">
            <a:solidFill>
              <a:schemeClr val="accent4">
                <a:lumMod val="60000"/>
                <a:lumOff val="40000"/>
              </a:schemeClr>
            </a:solidFill>
            <a:latin typeface="+mn-lt"/>
          </a:endParaRPr>
        </a:p>
      </dgm:t>
    </dgm:pt>
    <dgm:pt modelId="{F412BC33-32FC-474B-B88A-0656341A7974}" type="parTrans" cxnId="{51A3F23C-0AB7-473F-911E-223CE1E0AAAC}">
      <dgm:prSet/>
      <dgm:spPr/>
      <dgm:t>
        <a:bodyPr/>
        <a:lstStyle/>
        <a:p>
          <a:endParaRPr lang="en-US"/>
        </a:p>
      </dgm:t>
    </dgm:pt>
    <dgm:pt modelId="{67A8AC36-66C6-41A9-AB72-E9B786EED70B}" type="sibTrans" cxnId="{51A3F23C-0AB7-473F-911E-223CE1E0AAAC}">
      <dgm:prSet/>
      <dgm:spPr/>
      <dgm:t>
        <a:bodyPr/>
        <a:lstStyle/>
        <a:p>
          <a:endParaRPr lang="en-US"/>
        </a:p>
      </dgm:t>
    </dgm:pt>
    <dgm:pt modelId="{FF1A13B7-6265-461D-AA19-47BE1D1421CE}">
      <dgm:prSet custT="1"/>
      <dgm:spPr/>
      <dgm:t>
        <a:bodyPr/>
        <a:lstStyle/>
        <a:p>
          <a:endParaRPr lang="en-US" sz="1800" b="1" noProof="0" dirty="0">
            <a:solidFill>
              <a:schemeClr val="accent6">
                <a:lumMod val="50000"/>
              </a:schemeClr>
            </a:solidFill>
          </a:endParaRPr>
        </a:p>
      </dgm:t>
    </dgm:pt>
    <dgm:pt modelId="{CA311524-917D-4818-AE29-A7A603B92700}" type="parTrans" cxnId="{37FA87E7-EFDF-4B9B-B911-60EBFE7380A0}">
      <dgm:prSet/>
      <dgm:spPr/>
      <dgm:t>
        <a:bodyPr/>
        <a:lstStyle/>
        <a:p>
          <a:endParaRPr lang="en-US"/>
        </a:p>
      </dgm:t>
    </dgm:pt>
    <dgm:pt modelId="{6D272F20-943D-4D51-8255-C3E14FC7508C}" type="sibTrans" cxnId="{37FA87E7-EFDF-4B9B-B911-60EBFE7380A0}">
      <dgm:prSet/>
      <dgm:spPr/>
      <dgm:t>
        <a:bodyPr/>
        <a:lstStyle/>
        <a:p>
          <a:endParaRPr lang="en-US"/>
        </a:p>
      </dgm:t>
    </dgm:pt>
    <dgm:pt modelId="{086CE3F7-748D-4D82-8AC0-B7539C842A5E}">
      <dgm:prSet phldrT="[Testo]" custT="1"/>
      <dgm:spPr>
        <a:ln>
          <a:solidFill>
            <a:srgbClr val="002060"/>
          </a:solidFill>
        </a:ln>
      </dgm:spPr>
      <dgm:t>
        <a:bodyPr/>
        <a:lstStyle/>
        <a:p>
          <a:r>
            <a:rPr lang="en-US" sz="1800" b="1" dirty="0" smtClean="0">
              <a:solidFill>
                <a:schemeClr val="accent1">
                  <a:lumMod val="50000"/>
                </a:schemeClr>
              </a:solidFill>
              <a:latin typeface="+mn-lt"/>
            </a:rPr>
            <a:t>Social barrier and cultural taboos</a:t>
          </a:r>
          <a:endParaRPr lang="en-US" sz="1800" b="1" dirty="0" smtClean="0">
            <a:solidFill>
              <a:schemeClr val="accent1">
                <a:lumMod val="50000"/>
              </a:schemeClr>
            </a:solidFill>
            <a:latin typeface="+mn-lt"/>
          </a:endParaRPr>
        </a:p>
      </dgm:t>
    </dgm:pt>
    <dgm:pt modelId="{CDF6BFAE-294C-46A4-BC58-81035A6E90D5}" type="parTrans" cxnId="{16765649-37E9-4CE1-854A-CF3A319EF72A}">
      <dgm:prSet/>
      <dgm:spPr/>
      <dgm:t>
        <a:bodyPr/>
        <a:lstStyle/>
        <a:p>
          <a:endParaRPr lang="en-US"/>
        </a:p>
      </dgm:t>
    </dgm:pt>
    <dgm:pt modelId="{42683E39-6995-4C68-8DC0-A6C9A2537FA2}" type="sibTrans" cxnId="{16765649-37E9-4CE1-854A-CF3A319EF72A}">
      <dgm:prSet/>
      <dgm:spPr/>
      <dgm:t>
        <a:bodyPr/>
        <a:lstStyle/>
        <a:p>
          <a:endParaRPr lang="en-US"/>
        </a:p>
      </dgm:t>
    </dgm:pt>
    <dgm:pt modelId="{E685162B-C733-4459-A83B-AD067B7070EA}">
      <dgm:prSet custT="1"/>
      <dgm:spPr>
        <a:ln>
          <a:solidFill>
            <a:srgbClr val="002060"/>
          </a:solidFill>
        </a:ln>
      </dgm:spPr>
      <dgm:t>
        <a:bodyPr/>
        <a:lstStyle/>
        <a:p>
          <a:r>
            <a:rPr lang="en-US" sz="1800" b="1" noProof="0" dirty="0" smtClean="0">
              <a:solidFill>
                <a:schemeClr val="accent6">
                  <a:lumMod val="50000"/>
                </a:schemeClr>
              </a:solidFill>
            </a:rPr>
            <a:t>Women in farming must be educated about the use of latest technologies &amp; use of chemicals in agriculture products</a:t>
          </a:r>
          <a:endParaRPr lang="en-US" sz="1800" b="1" noProof="0" dirty="0">
            <a:solidFill>
              <a:schemeClr val="accent6">
                <a:lumMod val="50000"/>
              </a:schemeClr>
            </a:solidFill>
          </a:endParaRPr>
        </a:p>
      </dgm:t>
    </dgm:pt>
    <dgm:pt modelId="{E4E164E2-6FB5-4D49-8AC3-CB41783F6D1A}" type="parTrans" cxnId="{F691FE60-79C0-46E0-8EDF-D14FEB4AFEC2}">
      <dgm:prSet/>
      <dgm:spPr/>
      <dgm:t>
        <a:bodyPr/>
        <a:lstStyle/>
        <a:p>
          <a:endParaRPr lang="en-US"/>
        </a:p>
      </dgm:t>
    </dgm:pt>
    <dgm:pt modelId="{36AABA2F-3687-4A0A-9469-16925177B88E}" type="sibTrans" cxnId="{F691FE60-79C0-46E0-8EDF-D14FEB4AFEC2}">
      <dgm:prSet/>
      <dgm:spPr/>
      <dgm:t>
        <a:bodyPr/>
        <a:lstStyle/>
        <a:p>
          <a:endParaRPr lang="en-US"/>
        </a:p>
      </dgm:t>
    </dgm:pt>
    <dgm:pt modelId="{7E370DC2-6B02-46C1-8094-E83A5B057635}">
      <dgm:prSet custT="1"/>
      <dgm:spPr>
        <a:ln>
          <a:solidFill>
            <a:srgbClr val="002060"/>
          </a:solidFill>
        </a:ln>
      </dgm:spPr>
      <dgm:t>
        <a:bodyPr/>
        <a:lstStyle/>
        <a:p>
          <a:r>
            <a:rPr lang="en-US" sz="1800" b="1" noProof="0" dirty="0" smtClean="0">
              <a:solidFill>
                <a:schemeClr val="accent6">
                  <a:lumMod val="50000"/>
                </a:schemeClr>
              </a:solidFill>
            </a:rPr>
            <a:t>Address social barriers through mobilization</a:t>
          </a:r>
          <a:endParaRPr lang="en-US" sz="1800" b="1" noProof="0" dirty="0">
            <a:solidFill>
              <a:schemeClr val="accent6">
                <a:lumMod val="50000"/>
              </a:schemeClr>
            </a:solidFill>
          </a:endParaRPr>
        </a:p>
      </dgm:t>
    </dgm:pt>
    <dgm:pt modelId="{BD09A2D7-7C7D-44CF-85A5-BF0AAE965511}" type="parTrans" cxnId="{B35CD10C-C705-46BF-AB40-3DDD176BDC82}">
      <dgm:prSet/>
      <dgm:spPr/>
      <dgm:t>
        <a:bodyPr/>
        <a:lstStyle/>
        <a:p>
          <a:endParaRPr lang="en-US"/>
        </a:p>
      </dgm:t>
    </dgm:pt>
    <dgm:pt modelId="{2769CCD0-125D-4165-BB1F-482571F4C089}" type="sibTrans" cxnId="{B35CD10C-C705-46BF-AB40-3DDD176BDC82}">
      <dgm:prSet/>
      <dgm:spPr/>
      <dgm:t>
        <a:bodyPr/>
        <a:lstStyle/>
        <a:p>
          <a:endParaRPr lang="en-US"/>
        </a:p>
      </dgm:t>
    </dgm:pt>
    <dgm:pt modelId="{25FCB6B9-4007-4C89-AA62-77B9923374DE}" type="pres">
      <dgm:prSet presAssocID="{D6F64CF1-4FDA-43EF-8FA8-54EB756D01C7}" presName="linearFlow" presStyleCnt="0">
        <dgm:presLayoutVars>
          <dgm:dir/>
          <dgm:animLvl val="lvl"/>
          <dgm:resizeHandles val="exact"/>
        </dgm:presLayoutVars>
      </dgm:prSet>
      <dgm:spPr/>
      <dgm:t>
        <a:bodyPr/>
        <a:lstStyle/>
        <a:p>
          <a:endParaRPr lang="en-US"/>
        </a:p>
      </dgm:t>
    </dgm:pt>
    <dgm:pt modelId="{52C3CC43-27A5-4AFE-899F-CC15F0B05BA8}" type="pres">
      <dgm:prSet presAssocID="{BD2CDF42-4A9B-4A75-A9FE-969DCB3CD36F}" presName="composite" presStyleCnt="0"/>
      <dgm:spPr/>
    </dgm:pt>
    <dgm:pt modelId="{F8C5A6E2-AF73-44E1-9684-323C6E08402D}" type="pres">
      <dgm:prSet presAssocID="{BD2CDF42-4A9B-4A75-A9FE-969DCB3CD36F}" presName="parentText" presStyleLbl="alignNode1" presStyleIdx="0" presStyleCnt="2" custScaleY="105767" custLinFactNeighborX="0" custLinFactNeighborY="-15540">
        <dgm:presLayoutVars>
          <dgm:chMax val="1"/>
          <dgm:bulletEnabled val="1"/>
        </dgm:presLayoutVars>
      </dgm:prSet>
      <dgm:spPr/>
      <dgm:t>
        <a:bodyPr/>
        <a:lstStyle/>
        <a:p>
          <a:endParaRPr lang="en-US"/>
        </a:p>
      </dgm:t>
    </dgm:pt>
    <dgm:pt modelId="{DD314B4D-24C4-4781-83D8-FB3B29E806FB}" type="pres">
      <dgm:prSet presAssocID="{BD2CDF42-4A9B-4A75-A9FE-969DCB3CD36F}" presName="descendantText" presStyleLbl="alignAcc1" presStyleIdx="0" presStyleCnt="2" custScaleX="99375" custScaleY="182744" custLinFactNeighborX="-421" custLinFactNeighborY="-404">
        <dgm:presLayoutVars>
          <dgm:bulletEnabled val="1"/>
        </dgm:presLayoutVars>
      </dgm:prSet>
      <dgm:spPr/>
      <dgm:t>
        <a:bodyPr/>
        <a:lstStyle/>
        <a:p>
          <a:endParaRPr lang="en-US"/>
        </a:p>
      </dgm:t>
    </dgm:pt>
    <dgm:pt modelId="{8DC2141E-110C-462A-BBC5-56E88D513317}" type="pres">
      <dgm:prSet presAssocID="{16C3649F-B4F2-47D9-96AB-3B1EE5EFA021}" presName="sp" presStyleCnt="0"/>
      <dgm:spPr/>
    </dgm:pt>
    <dgm:pt modelId="{B5BCA01A-1349-45AA-B155-D67777E5D6D5}" type="pres">
      <dgm:prSet presAssocID="{698F4406-022B-4B0A-A77E-8C11234D2F9D}" presName="composite" presStyleCnt="0"/>
      <dgm:spPr/>
    </dgm:pt>
    <dgm:pt modelId="{180080B1-617B-4F0B-8691-4A79724215DB}" type="pres">
      <dgm:prSet presAssocID="{698F4406-022B-4B0A-A77E-8C11234D2F9D}" presName="parentText" presStyleLbl="alignNode1" presStyleIdx="1" presStyleCnt="2">
        <dgm:presLayoutVars>
          <dgm:chMax val="1"/>
          <dgm:bulletEnabled val="1"/>
        </dgm:presLayoutVars>
      </dgm:prSet>
      <dgm:spPr/>
      <dgm:t>
        <a:bodyPr/>
        <a:lstStyle/>
        <a:p>
          <a:endParaRPr lang="en-US"/>
        </a:p>
      </dgm:t>
    </dgm:pt>
    <dgm:pt modelId="{59E00AD9-9AE8-4B1F-839E-A08AB70239F6}" type="pres">
      <dgm:prSet presAssocID="{698F4406-022B-4B0A-A77E-8C11234D2F9D}" presName="descendantText" presStyleLbl="alignAcc1" presStyleIdx="1" presStyleCnt="2" custScaleY="149416" custLinFactNeighborY="34781">
        <dgm:presLayoutVars>
          <dgm:bulletEnabled val="1"/>
        </dgm:presLayoutVars>
      </dgm:prSet>
      <dgm:spPr/>
      <dgm:t>
        <a:bodyPr/>
        <a:lstStyle/>
        <a:p>
          <a:endParaRPr lang="en-US"/>
        </a:p>
      </dgm:t>
    </dgm:pt>
  </dgm:ptLst>
  <dgm:cxnLst>
    <dgm:cxn modelId="{24FC7F5D-52EB-45A6-A265-8E5634A6C46B}" srcId="{BD2CDF42-4A9B-4A75-A9FE-969DCB3CD36F}" destId="{849E2218-316F-4A20-8A2F-47BDF5013BB7}" srcOrd="2" destOrd="0" parTransId="{E8FC3CCB-6B0C-4B7E-8A1F-CEE1F4D1D1D8}" sibTransId="{F5C7251E-46A5-46DB-9F42-5D72EABA85D7}"/>
    <dgm:cxn modelId="{D3B37D94-7588-4548-9860-09A65AB06FCB}" srcId="{BD2CDF42-4A9B-4A75-A9FE-969DCB3CD36F}" destId="{B9C9D954-9B25-4654-B286-25973B01E4FE}" srcOrd="3" destOrd="0" parTransId="{893F723D-827D-41D3-B6C7-A9AE0BA81399}" sibTransId="{61EE4E9F-9393-47F2-B537-695DAD5A5450}"/>
    <dgm:cxn modelId="{4AE0EAD0-316B-4501-BDF0-1A1FAC5C45CA}" type="presOf" srcId="{E685162B-C733-4459-A83B-AD067B7070EA}" destId="{59E00AD9-9AE8-4B1F-839E-A08AB70239F6}" srcOrd="0" destOrd="1" presId="urn:microsoft.com/office/officeart/2005/8/layout/chevron2"/>
    <dgm:cxn modelId="{DAC40F2E-5673-4A48-B58B-85559A82D2A6}" srcId="{BD2CDF42-4A9B-4A75-A9FE-969DCB3CD36F}" destId="{DEEDADF2-16D7-4102-8114-501E3641762F}" srcOrd="1" destOrd="0" parTransId="{5FE0A199-5890-42E0-AB0F-A420E996D0DA}" sibTransId="{671C8CA6-BC9C-4F46-98A9-8B0C94A5D155}"/>
    <dgm:cxn modelId="{37FA87E7-EFDF-4B9B-B911-60EBFE7380A0}" srcId="{698F4406-022B-4B0A-A77E-8C11234D2F9D}" destId="{FF1A13B7-6265-461D-AA19-47BE1D1421CE}" srcOrd="3" destOrd="0" parTransId="{CA311524-917D-4818-AE29-A7A603B92700}" sibTransId="{6D272F20-943D-4D51-8255-C3E14FC7508C}"/>
    <dgm:cxn modelId="{CBD1392F-C23A-4609-9CB5-D26AC212D51F}" type="presOf" srcId="{086CE3F7-748D-4D82-8AC0-B7539C842A5E}" destId="{DD314B4D-24C4-4781-83D8-FB3B29E806FB}" srcOrd="0" destOrd="4" presId="urn:microsoft.com/office/officeart/2005/8/layout/chevron2"/>
    <dgm:cxn modelId="{F691FE60-79C0-46E0-8EDF-D14FEB4AFEC2}" srcId="{698F4406-022B-4B0A-A77E-8C11234D2F9D}" destId="{E685162B-C733-4459-A83B-AD067B7070EA}" srcOrd="1" destOrd="0" parTransId="{E4E164E2-6FB5-4D49-8AC3-CB41783F6D1A}" sibTransId="{36AABA2F-3687-4A0A-9469-16925177B88E}"/>
    <dgm:cxn modelId="{057E1438-55F3-445B-AD8A-13961BA182B1}" type="presOf" srcId="{698F4406-022B-4B0A-A77E-8C11234D2F9D}" destId="{180080B1-617B-4F0B-8691-4A79724215DB}" srcOrd="0" destOrd="0" presId="urn:microsoft.com/office/officeart/2005/8/layout/chevron2"/>
    <dgm:cxn modelId="{2C7C94A0-E1A5-4F65-8410-77B02E4E0F96}" srcId="{D6F64CF1-4FDA-43EF-8FA8-54EB756D01C7}" destId="{BD2CDF42-4A9B-4A75-A9FE-969DCB3CD36F}" srcOrd="0" destOrd="0" parTransId="{4D88D8D5-7F3A-4D2D-88D1-92257BB60337}" sibTransId="{16C3649F-B4F2-47D9-96AB-3B1EE5EFA021}"/>
    <dgm:cxn modelId="{51A3F23C-0AB7-473F-911E-223CE1E0AAAC}" srcId="{BD2CDF42-4A9B-4A75-A9FE-969DCB3CD36F}" destId="{03E7C7C2-E9CF-4C7E-BD74-425165FF27E6}" srcOrd="5" destOrd="0" parTransId="{F412BC33-32FC-474B-B88A-0656341A7974}" sibTransId="{67A8AC36-66C6-41A9-AB72-E9B786EED70B}"/>
    <dgm:cxn modelId="{A845D4D7-0539-4418-B4EF-AE1BD42E1C48}" type="presOf" srcId="{E767DE36-1769-4982-A6E2-921969EE53FF}" destId="{DD314B4D-24C4-4781-83D8-FB3B29E806FB}" srcOrd="0" destOrd="0" presId="urn:microsoft.com/office/officeart/2005/8/layout/chevron2"/>
    <dgm:cxn modelId="{F708DEA9-A0D9-4073-A203-7EEBF253BFD5}" type="presOf" srcId="{DEEDADF2-16D7-4102-8114-501E3641762F}" destId="{DD314B4D-24C4-4781-83D8-FB3B29E806FB}" srcOrd="0" destOrd="1" presId="urn:microsoft.com/office/officeart/2005/8/layout/chevron2"/>
    <dgm:cxn modelId="{188D1199-A0CC-4FD7-8309-2B0A51080BF4}" type="presOf" srcId="{849E2218-316F-4A20-8A2F-47BDF5013BB7}" destId="{DD314B4D-24C4-4781-83D8-FB3B29E806FB}" srcOrd="0" destOrd="2" presId="urn:microsoft.com/office/officeart/2005/8/layout/chevron2"/>
    <dgm:cxn modelId="{77835DA2-522C-425C-869F-0F4FA691B015}" type="presOf" srcId="{D6F64CF1-4FDA-43EF-8FA8-54EB756D01C7}" destId="{25FCB6B9-4007-4C89-AA62-77B9923374DE}" srcOrd="0" destOrd="0" presId="urn:microsoft.com/office/officeart/2005/8/layout/chevron2"/>
    <dgm:cxn modelId="{FE39FB86-0415-47D0-8222-E281D963DE96}" type="presOf" srcId="{7E370DC2-6B02-46C1-8094-E83A5B057635}" destId="{59E00AD9-9AE8-4B1F-839E-A08AB70239F6}" srcOrd="0" destOrd="2" presId="urn:microsoft.com/office/officeart/2005/8/layout/chevron2"/>
    <dgm:cxn modelId="{16765649-37E9-4CE1-854A-CF3A319EF72A}" srcId="{BD2CDF42-4A9B-4A75-A9FE-969DCB3CD36F}" destId="{086CE3F7-748D-4D82-8AC0-B7539C842A5E}" srcOrd="4" destOrd="0" parTransId="{CDF6BFAE-294C-46A4-BC58-81035A6E90D5}" sibTransId="{42683E39-6995-4C68-8DC0-A6C9A2537FA2}"/>
    <dgm:cxn modelId="{4BE69E6D-EDE8-44BE-88E3-DE5EDB5CEBC4}" type="presOf" srcId="{FF1A13B7-6265-461D-AA19-47BE1D1421CE}" destId="{59E00AD9-9AE8-4B1F-839E-A08AB70239F6}" srcOrd="0" destOrd="3" presId="urn:microsoft.com/office/officeart/2005/8/layout/chevron2"/>
    <dgm:cxn modelId="{71601B2C-D45E-4193-B824-0A18BEF47E07}" srcId="{BD2CDF42-4A9B-4A75-A9FE-969DCB3CD36F}" destId="{E767DE36-1769-4982-A6E2-921969EE53FF}" srcOrd="0" destOrd="0" parTransId="{B0C85436-3F5D-4D54-A8D1-4E2FADE6BB52}" sibTransId="{5B974B40-6014-4629-9B94-5882A8238A9A}"/>
    <dgm:cxn modelId="{6E2BE01A-9DB9-4A37-B63E-AC81F7F820A1}" type="presOf" srcId="{BD2CDF42-4A9B-4A75-A9FE-969DCB3CD36F}" destId="{F8C5A6E2-AF73-44E1-9684-323C6E08402D}" srcOrd="0" destOrd="0" presId="urn:microsoft.com/office/officeart/2005/8/layout/chevron2"/>
    <dgm:cxn modelId="{BD52B2C5-6BFF-4BAC-82F5-6A05CA4792A7}" type="presOf" srcId="{03E7C7C2-E9CF-4C7E-BD74-425165FF27E6}" destId="{DD314B4D-24C4-4781-83D8-FB3B29E806FB}" srcOrd="0" destOrd="5" presId="urn:microsoft.com/office/officeart/2005/8/layout/chevron2"/>
    <dgm:cxn modelId="{B35CD10C-C705-46BF-AB40-3DDD176BDC82}" srcId="{698F4406-022B-4B0A-A77E-8C11234D2F9D}" destId="{7E370DC2-6B02-46C1-8094-E83A5B057635}" srcOrd="2" destOrd="0" parTransId="{BD09A2D7-7C7D-44CF-85A5-BF0AAE965511}" sibTransId="{2769CCD0-125D-4165-BB1F-482571F4C089}"/>
    <dgm:cxn modelId="{2278EC2B-58F2-F64C-953B-EE4172F5B3F6}" srcId="{698F4406-022B-4B0A-A77E-8C11234D2F9D}" destId="{4625A977-3904-434D-9343-FE9C2572E2C7}" srcOrd="0" destOrd="0" parTransId="{8C5BA73A-D2D0-6D48-A142-5B790C800221}" sibTransId="{43909FA3-8363-2C48-9828-A38F8C9D7685}"/>
    <dgm:cxn modelId="{AD4C9ADD-9E9D-491F-AFB2-A713302A11FE}" type="presOf" srcId="{B9C9D954-9B25-4654-B286-25973B01E4FE}" destId="{DD314B4D-24C4-4781-83D8-FB3B29E806FB}" srcOrd="0" destOrd="3" presId="urn:microsoft.com/office/officeart/2005/8/layout/chevron2"/>
    <dgm:cxn modelId="{03C65E67-6645-8648-96B9-C1E397A17342}" type="presOf" srcId="{4625A977-3904-434D-9343-FE9C2572E2C7}" destId="{59E00AD9-9AE8-4B1F-839E-A08AB70239F6}" srcOrd="0" destOrd="0" presId="urn:microsoft.com/office/officeart/2005/8/layout/chevron2"/>
    <dgm:cxn modelId="{A1D3570D-6BD8-43A1-928D-B1774D18F3FB}" srcId="{D6F64CF1-4FDA-43EF-8FA8-54EB756D01C7}" destId="{698F4406-022B-4B0A-A77E-8C11234D2F9D}" srcOrd="1" destOrd="0" parTransId="{86B6024C-BC8C-48EC-A8F1-5DDA50B4A438}" sibTransId="{EEA53EB0-D0D7-462D-9EDE-5A365D2EF3B7}"/>
    <dgm:cxn modelId="{7B138650-714F-42F5-9F3C-8FE68D89A68B}" type="presParOf" srcId="{25FCB6B9-4007-4C89-AA62-77B9923374DE}" destId="{52C3CC43-27A5-4AFE-899F-CC15F0B05BA8}" srcOrd="0" destOrd="0" presId="urn:microsoft.com/office/officeart/2005/8/layout/chevron2"/>
    <dgm:cxn modelId="{D9D5BFE1-EA77-4B55-8FE7-DF046C579CF1}" type="presParOf" srcId="{52C3CC43-27A5-4AFE-899F-CC15F0B05BA8}" destId="{F8C5A6E2-AF73-44E1-9684-323C6E08402D}" srcOrd="0" destOrd="0" presId="urn:microsoft.com/office/officeart/2005/8/layout/chevron2"/>
    <dgm:cxn modelId="{0954487E-5FC4-4E23-8ADA-560EEA87DCC1}" type="presParOf" srcId="{52C3CC43-27A5-4AFE-899F-CC15F0B05BA8}" destId="{DD314B4D-24C4-4781-83D8-FB3B29E806FB}" srcOrd="1" destOrd="0" presId="urn:microsoft.com/office/officeart/2005/8/layout/chevron2"/>
    <dgm:cxn modelId="{EB2EAB7F-A3A7-41FE-9EE1-0C7C21EB2018}" type="presParOf" srcId="{25FCB6B9-4007-4C89-AA62-77B9923374DE}" destId="{8DC2141E-110C-462A-BBC5-56E88D513317}" srcOrd="1" destOrd="0" presId="urn:microsoft.com/office/officeart/2005/8/layout/chevron2"/>
    <dgm:cxn modelId="{7F717908-FEDC-4FA9-A32F-3C185464A7DF}" type="presParOf" srcId="{25FCB6B9-4007-4C89-AA62-77B9923374DE}" destId="{B5BCA01A-1349-45AA-B155-D67777E5D6D5}" srcOrd="2" destOrd="0" presId="urn:microsoft.com/office/officeart/2005/8/layout/chevron2"/>
    <dgm:cxn modelId="{999B20A3-9598-4AAA-BD0D-D9B97119BFEB}" type="presParOf" srcId="{B5BCA01A-1349-45AA-B155-D67777E5D6D5}" destId="{180080B1-617B-4F0B-8691-4A79724215DB}" srcOrd="0" destOrd="0" presId="urn:microsoft.com/office/officeart/2005/8/layout/chevron2"/>
    <dgm:cxn modelId="{8B7C3ED6-9C5A-4E58-992F-889F2D81BE0F}" type="presParOf" srcId="{B5BCA01A-1349-45AA-B155-D67777E5D6D5}" destId="{59E00AD9-9AE8-4B1F-839E-A08AB70239F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5A6E2-AF73-44E1-9684-323C6E08402D}">
      <dsp:nvSpPr>
        <dsp:cNvPr id="0" name=""/>
        <dsp:cNvSpPr/>
      </dsp:nvSpPr>
      <dsp:spPr>
        <a:xfrm rot="5400000">
          <a:off x="-402558" y="603739"/>
          <a:ext cx="2380818" cy="1575702"/>
        </a:xfrm>
        <a:prstGeom prst="chevron">
          <a:avLst/>
        </a:prstGeom>
        <a:solidFill>
          <a:schemeClr val="accent4"/>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noProof="0" dirty="0" smtClean="0">
              <a:latin typeface="+mj-lt"/>
            </a:rPr>
            <a:t>Constraints</a:t>
          </a:r>
        </a:p>
      </dsp:txBody>
      <dsp:txXfrm rot="-5400000">
        <a:off x="0" y="989032"/>
        <a:ext cx="1575702" cy="805116"/>
      </dsp:txXfrm>
    </dsp:sp>
    <dsp:sp modelId="{DD314B4D-24C4-4781-83D8-FB3B29E806FB}">
      <dsp:nvSpPr>
        <dsp:cNvPr id="0" name=""/>
        <dsp:cNvSpPr/>
      </dsp:nvSpPr>
      <dsp:spPr>
        <a:xfrm rot="5400000">
          <a:off x="3991581" y="-2419443"/>
          <a:ext cx="2673822" cy="7522005"/>
        </a:xfrm>
        <a:prstGeom prst="round2SameRect">
          <a:avLst/>
        </a:prstGeom>
        <a:solidFill>
          <a:schemeClr val="lt1">
            <a:alpha val="90000"/>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accent1">
                  <a:lumMod val="50000"/>
                </a:schemeClr>
              </a:solidFill>
              <a:latin typeface="+mn-lt"/>
            </a:rPr>
            <a:t>Rural women in the agriculture sector do not have access to latest technologies and farming, etc. </a:t>
          </a:r>
          <a:endParaRPr lang="en-US" sz="700" b="1" kern="1200" noProof="0" dirty="0">
            <a:solidFill>
              <a:schemeClr val="accent1">
                <a:lumMod val="50000"/>
              </a:schemeClr>
            </a:solidFill>
            <a:latin typeface="+mn-lt"/>
          </a:endParaRPr>
        </a:p>
        <a:p>
          <a:pPr marL="171450" lvl="1" indent="-171450" algn="l" defTabSz="800100">
            <a:lnSpc>
              <a:spcPct val="90000"/>
            </a:lnSpc>
            <a:spcBef>
              <a:spcPct val="0"/>
            </a:spcBef>
            <a:spcAft>
              <a:spcPct val="15000"/>
            </a:spcAft>
            <a:buChar char="••"/>
          </a:pPr>
          <a:r>
            <a:rPr lang="en-US" sz="1800" b="1" kern="1200" dirty="0" smtClean="0">
              <a:solidFill>
                <a:schemeClr val="accent1">
                  <a:lumMod val="50000"/>
                </a:schemeClr>
              </a:solidFill>
              <a:latin typeface="+mn-lt"/>
            </a:rPr>
            <a:t>The reason is weak extension services and illiteracy among women</a:t>
          </a:r>
        </a:p>
        <a:p>
          <a:pPr marL="171450" lvl="1" indent="-171450" algn="l" defTabSz="800100">
            <a:lnSpc>
              <a:spcPct val="90000"/>
            </a:lnSpc>
            <a:spcBef>
              <a:spcPct val="0"/>
            </a:spcBef>
            <a:spcAft>
              <a:spcPct val="15000"/>
            </a:spcAft>
            <a:buChar char="••"/>
          </a:pPr>
          <a:r>
            <a:rPr lang="en-US" sz="1800" b="1" kern="1200" dirty="0" smtClean="0">
              <a:solidFill>
                <a:schemeClr val="accent1">
                  <a:lumMod val="50000"/>
                </a:schemeClr>
              </a:solidFill>
              <a:latin typeface="+mn-lt"/>
            </a:rPr>
            <a:t>Lack of access to educational and vocational training facilities and weak vocational training infrastructure that limits women’s ability to improve their agriculture productivity and income. </a:t>
          </a:r>
        </a:p>
        <a:p>
          <a:pPr marL="171450" lvl="1" indent="-171450" algn="l" defTabSz="800100">
            <a:lnSpc>
              <a:spcPct val="90000"/>
            </a:lnSpc>
            <a:spcBef>
              <a:spcPct val="0"/>
            </a:spcBef>
            <a:spcAft>
              <a:spcPct val="15000"/>
            </a:spcAft>
            <a:buChar char="••"/>
          </a:pPr>
          <a:r>
            <a:rPr lang="en-US" sz="1800" b="1" kern="1200" dirty="0" smtClean="0">
              <a:solidFill>
                <a:schemeClr val="accent1">
                  <a:lumMod val="50000"/>
                </a:schemeClr>
              </a:solidFill>
              <a:latin typeface="+mn-lt"/>
            </a:rPr>
            <a:t>Disparities in daily wage rates and working hours of women and men.</a:t>
          </a:r>
        </a:p>
        <a:p>
          <a:pPr marL="171450" lvl="1" indent="-171450" algn="l" defTabSz="800100">
            <a:lnSpc>
              <a:spcPct val="90000"/>
            </a:lnSpc>
            <a:spcBef>
              <a:spcPct val="0"/>
            </a:spcBef>
            <a:spcAft>
              <a:spcPct val="15000"/>
            </a:spcAft>
            <a:buChar char="••"/>
          </a:pPr>
          <a:r>
            <a:rPr lang="en-US" sz="1800" b="1" kern="1200" dirty="0" smtClean="0">
              <a:solidFill>
                <a:schemeClr val="accent1">
                  <a:lumMod val="50000"/>
                </a:schemeClr>
              </a:solidFill>
              <a:latin typeface="+mn-lt"/>
            </a:rPr>
            <a:t>Social barrier and cultural taboos</a:t>
          </a:r>
          <a:endParaRPr lang="en-US" sz="1800" b="1" kern="1200" dirty="0" smtClean="0">
            <a:solidFill>
              <a:schemeClr val="accent1">
                <a:lumMod val="50000"/>
              </a:schemeClr>
            </a:solidFill>
            <a:latin typeface="+mn-lt"/>
          </a:endParaRPr>
        </a:p>
        <a:p>
          <a:pPr marL="171450" lvl="1" indent="-171450" algn="l" defTabSz="800100">
            <a:lnSpc>
              <a:spcPct val="90000"/>
            </a:lnSpc>
            <a:spcBef>
              <a:spcPct val="0"/>
            </a:spcBef>
            <a:spcAft>
              <a:spcPct val="15000"/>
            </a:spcAft>
            <a:buChar char="••"/>
          </a:pPr>
          <a:endParaRPr lang="en-US" sz="1800" b="1" kern="1200" dirty="0" smtClean="0">
            <a:solidFill>
              <a:schemeClr val="accent4">
                <a:lumMod val="60000"/>
                <a:lumOff val="40000"/>
              </a:schemeClr>
            </a:solidFill>
            <a:latin typeface="+mn-lt"/>
          </a:endParaRPr>
        </a:p>
      </dsp:txBody>
      <dsp:txXfrm rot="-5400000">
        <a:off x="1567490" y="135173"/>
        <a:ext cx="7391480" cy="2412772"/>
      </dsp:txXfrm>
    </dsp:sp>
    <dsp:sp modelId="{180080B1-617B-4F0B-8691-4A79724215DB}">
      <dsp:nvSpPr>
        <dsp:cNvPr id="0" name=""/>
        <dsp:cNvSpPr/>
      </dsp:nvSpPr>
      <dsp:spPr>
        <a:xfrm rot="5400000">
          <a:off x="-337650" y="3404679"/>
          <a:ext cx="2251003" cy="1575702"/>
        </a:xfrm>
        <a:prstGeom prst="chevron">
          <a:avLst/>
        </a:prstGeom>
        <a:solidFill>
          <a:schemeClr val="accent4"/>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noProof="0" dirty="0" smtClean="0">
              <a:latin typeface="+mj-lt"/>
            </a:rPr>
            <a:t>Solutions</a:t>
          </a:r>
          <a:endParaRPr lang="en-US" sz="1400" b="1" kern="1200" noProof="0" dirty="0">
            <a:latin typeface="+mj-lt"/>
          </a:endParaRPr>
        </a:p>
      </dsp:txBody>
      <dsp:txXfrm rot="-5400000">
        <a:off x="1" y="3854879"/>
        <a:ext cx="1575702" cy="675301"/>
      </dsp:txXfrm>
    </dsp:sp>
    <dsp:sp modelId="{59E00AD9-9AE8-4B1F-839E-A08AB70239F6}">
      <dsp:nvSpPr>
        <dsp:cNvPr id="0" name=""/>
        <dsp:cNvSpPr/>
      </dsp:nvSpPr>
      <dsp:spPr>
        <a:xfrm rot="5400000">
          <a:off x="4267267" y="450843"/>
          <a:ext cx="2186183" cy="7569313"/>
        </a:xfrm>
        <a:prstGeom prst="round2SameRect">
          <a:avLst/>
        </a:prstGeom>
        <a:solidFill>
          <a:schemeClr val="lt1">
            <a:alpha val="90000"/>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noProof="0" dirty="0" smtClean="0">
              <a:solidFill>
                <a:schemeClr val="accent6">
                  <a:lumMod val="50000"/>
                </a:schemeClr>
              </a:solidFill>
            </a:rPr>
            <a:t>Women in agriculture need micro financing in education, health, agriculture inputs &amp; capacity building about the use of latest technologies in farming </a:t>
          </a:r>
          <a:endParaRPr lang="en-US" sz="1800" b="1" kern="1200" noProof="0" dirty="0">
            <a:solidFill>
              <a:schemeClr val="accent6">
                <a:lumMod val="50000"/>
              </a:schemeClr>
            </a:solidFill>
          </a:endParaRPr>
        </a:p>
        <a:p>
          <a:pPr marL="171450" lvl="1" indent="-171450" algn="l" defTabSz="800100">
            <a:lnSpc>
              <a:spcPct val="90000"/>
            </a:lnSpc>
            <a:spcBef>
              <a:spcPct val="0"/>
            </a:spcBef>
            <a:spcAft>
              <a:spcPct val="15000"/>
            </a:spcAft>
            <a:buChar char="••"/>
          </a:pPr>
          <a:r>
            <a:rPr lang="en-US" sz="1800" b="1" kern="1200" noProof="0" dirty="0" smtClean="0">
              <a:solidFill>
                <a:schemeClr val="accent6">
                  <a:lumMod val="50000"/>
                </a:schemeClr>
              </a:solidFill>
            </a:rPr>
            <a:t>Women in farming must be educated about the use of latest technologies &amp; use of chemicals in agriculture products</a:t>
          </a:r>
          <a:endParaRPr lang="en-US" sz="1800" b="1" kern="1200" noProof="0" dirty="0">
            <a:solidFill>
              <a:schemeClr val="accent6">
                <a:lumMod val="50000"/>
              </a:schemeClr>
            </a:solidFill>
          </a:endParaRPr>
        </a:p>
        <a:p>
          <a:pPr marL="171450" lvl="1" indent="-171450" algn="l" defTabSz="800100">
            <a:lnSpc>
              <a:spcPct val="90000"/>
            </a:lnSpc>
            <a:spcBef>
              <a:spcPct val="0"/>
            </a:spcBef>
            <a:spcAft>
              <a:spcPct val="15000"/>
            </a:spcAft>
            <a:buChar char="••"/>
          </a:pPr>
          <a:r>
            <a:rPr lang="en-US" sz="1800" b="1" kern="1200" noProof="0" dirty="0" smtClean="0">
              <a:solidFill>
                <a:schemeClr val="accent6">
                  <a:lumMod val="50000"/>
                </a:schemeClr>
              </a:solidFill>
            </a:rPr>
            <a:t>Address social barriers through mobilization</a:t>
          </a:r>
          <a:endParaRPr lang="en-US" sz="1800" b="1" kern="1200" noProof="0" dirty="0">
            <a:solidFill>
              <a:schemeClr val="accent6">
                <a:lumMod val="50000"/>
              </a:schemeClr>
            </a:solidFill>
          </a:endParaRPr>
        </a:p>
        <a:p>
          <a:pPr marL="171450" lvl="1" indent="-171450" algn="l" defTabSz="800100">
            <a:lnSpc>
              <a:spcPct val="90000"/>
            </a:lnSpc>
            <a:spcBef>
              <a:spcPct val="0"/>
            </a:spcBef>
            <a:spcAft>
              <a:spcPct val="15000"/>
            </a:spcAft>
            <a:buChar char="••"/>
          </a:pPr>
          <a:endParaRPr lang="en-US" sz="1800" b="1" kern="1200" noProof="0" dirty="0">
            <a:solidFill>
              <a:schemeClr val="accent6">
                <a:lumMod val="50000"/>
              </a:schemeClr>
            </a:solidFill>
          </a:endParaRPr>
        </a:p>
      </dsp:txBody>
      <dsp:txXfrm rot="-5400000">
        <a:off x="1575703" y="3249129"/>
        <a:ext cx="7462592" cy="197274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0"/>
            <a:ext cx="4303025" cy="336964"/>
          </a:xfrm>
          <a:prstGeom prst="rect">
            <a:avLst/>
          </a:prstGeom>
          <a:noFill/>
          <a:ln w="9525">
            <a:noFill/>
            <a:miter lim="800000"/>
            <a:headEnd/>
            <a:tailEnd/>
          </a:ln>
          <a:effectLst/>
        </p:spPr>
        <p:txBody>
          <a:bodyPr vert="horz" wrap="square" lIns="83171" tIns="41584" rIns="83171" bIns="41584" numCol="1" anchor="t" anchorCtr="0" compatLnSpc="1">
            <a:prstTxWarp prst="textNoShape">
              <a:avLst/>
            </a:prstTxWarp>
          </a:bodyPr>
          <a:lstStyle>
            <a:lvl1pPr defTabSz="831635">
              <a:defRPr sz="1000">
                <a:latin typeface="Arial" charset="0"/>
              </a:defRPr>
            </a:lvl1pPr>
          </a:lstStyle>
          <a:p>
            <a:pPr>
              <a:defRPr/>
            </a:pPr>
            <a:endParaRPr lang="en-GB" dirty="0"/>
          </a:p>
        </p:txBody>
      </p:sp>
      <p:sp>
        <p:nvSpPr>
          <p:cNvPr id="15363" name="Rectangle 3"/>
          <p:cNvSpPr>
            <a:spLocks noGrp="1" noChangeArrowheads="1"/>
          </p:cNvSpPr>
          <p:nvPr>
            <p:ph type="dt" idx="1"/>
          </p:nvPr>
        </p:nvSpPr>
        <p:spPr bwMode="auto">
          <a:xfrm>
            <a:off x="5625210" y="0"/>
            <a:ext cx="4303025" cy="336964"/>
          </a:xfrm>
          <a:prstGeom prst="rect">
            <a:avLst/>
          </a:prstGeom>
          <a:noFill/>
          <a:ln w="9525">
            <a:noFill/>
            <a:miter lim="800000"/>
            <a:headEnd/>
            <a:tailEnd/>
          </a:ln>
          <a:effectLst/>
        </p:spPr>
        <p:txBody>
          <a:bodyPr vert="horz" wrap="square" lIns="83171" tIns="41584" rIns="83171" bIns="41584" numCol="1" anchor="t" anchorCtr="0" compatLnSpc="1">
            <a:prstTxWarp prst="textNoShape">
              <a:avLst/>
            </a:prstTxWarp>
          </a:bodyPr>
          <a:lstStyle>
            <a:lvl1pPr algn="r" defTabSz="831635">
              <a:defRPr sz="1000">
                <a:latin typeface="Arial" charset="0"/>
              </a:defRPr>
            </a:lvl1pPr>
          </a:lstStyle>
          <a:p>
            <a:pPr>
              <a:defRPr/>
            </a:pPr>
            <a:endParaRPr lang="en-GB" dirty="0"/>
          </a:p>
        </p:txBody>
      </p:sp>
      <p:sp>
        <p:nvSpPr>
          <p:cNvPr id="67588" name="Rectangle 4"/>
          <p:cNvSpPr>
            <a:spLocks noGrp="1" noRot="1" noChangeAspect="1" noChangeArrowheads="1" noTextEdit="1"/>
          </p:cNvSpPr>
          <p:nvPr>
            <p:ph type="sldImg" idx="2"/>
          </p:nvPr>
        </p:nvSpPr>
        <p:spPr bwMode="auto">
          <a:xfrm>
            <a:off x="3127375" y="511175"/>
            <a:ext cx="3675063" cy="2544763"/>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92036" y="3223197"/>
            <a:ext cx="7945746" cy="3045263"/>
          </a:xfrm>
          <a:prstGeom prst="rect">
            <a:avLst/>
          </a:prstGeom>
          <a:noFill/>
          <a:ln w="9525">
            <a:noFill/>
            <a:miter lim="800000"/>
            <a:headEnd/>
            <a:tailEnd/>
          </a:ln>
          <a:effectLst/>
        </p:spPr>
        <p:txBody>
          <a:bodyPr vert="horz" wrap="square" lIns="83171" tIns="41584" rIns="83171" bIns="4158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1" y="6441664"/>
            <a:ext cx="4303025" cy="335387"/>
          </a:xfrm>
          <a:prstGeom prst="rect">
            <a:avLst/>
          </a:prstGeom>
          <a:noFill/>
          <a:ln w="9525">
            <a:noFill/>
            <a:miter lim="800000"/>
            <a:headEnd/>
            <a:tailEnd/>
          </a:ln>
          <a:effectLst/>
        </p:spPr>
        <p:txBody>
          <a:bodyPr vert="horz" wrap="square" lIns="83171" tIns="41584" rIns="83171" bIns="41584" numCol="1" anchor="b" anchorCtr="0" compatLnSpc="1">
            <a:prstTxWarp prst="textNoShape">
              <a:avLst/>
            </a:prstTxWarp>
          </a:bodyPr>
          <a:lstStyle>
            <a:lvl1pPr defTabSz="831635">
              <a:defRPr sz="1000">
                <a:latin typeface="Arial" charset="0"/>
              </a:defRPr>
            </a:lvl1pPr>
          </a:lstStyle>
          <a:p>
            <a:pPr>
              <a:defRPr/>
            </a:pPr>
            <a:endParaRPr lang="en-GB" dirty="0"/>
          </a:p>
        </p:txBody>
      </p:sp>
      <p:sp>
        <p:nvSpPr>
          <p:cNvPr id="15367" name="Rectangle 7"/>
          <p:cNvSpPr>
            <a:spLocks noGrp="1" noChangeArrowheads="1"/>
          </p:cNvSpPr>
          <p:nvPr>
            <p:ph type="sldNum" sz="quarter" idx="5"/>
          </p:nvPr>
        </p:nvSpPr>
        <p:spPr bwMode="auto">
          <a:xfrm>
            <a:off x="5625210" y="6441664"/>
            <a:ext cx="4303025" cy="335387"/>
          </a:xfrm>
          <a:prstGeom prst="rect">
            <a:avLst/>
          </a:prstGeom>
          <a:noFill/>
          <a:ln w="9525">
            <a:noFill/>
            <a:miter lim="800000"/>
            <a:headEnd/>
            <a:tailEnd/>
          </a:ln>
          <a:effectLst/>
        </p:spPr>
        <p:txBody>
          <a:bodyPr vert="horz" wrap="square" lIns="83171" tIns="41584" rIns="83171" bIns="41584" numCol="1" anchor="b" anchorCtr="0" compatLnSpc="1">
            <a:prstTxWarp prst="textNoShape">
              <a:avLst/>
            </a:prstTxWarp>
          </a:bodyPr>
          <a:lstStyle>
            <a:lvl1pPr algn="r" defTabSz="831635">
              <a:defRPr sz="1000">
                <a:latin typeface="Arial" charset="0"/>
              </a:defRPr>
            </a:lvl1pPr>
          </a:lstStyle>
          <a:p>
            <a:pPr>
              <a:defRPr/>
            </a:pPr>
            <a:fld id="{6D22AC7C-9DCA-4E1B-B594-3082C1D59353}" type="slidenum">
              <a:rPr lang="en-GB"/>
              <a:pPr>
                <a:defRPr/>
              </a:pPr>
              <a:t>‹#›</a:t>
            </a:fld>
            <a:endParaRPr lang="en-GB" dirty="0"/>
          </a:p>
        </p:txBody>
      </p:sp>
    </p:spTree>
    <p:extLst>
      <p:ext uri="{BB962C8B-B14F-4D97-AF65-F5344CB8AC3E}">
        <p14:creationId xmlns:p14="http://schemas.microsoft.com/office/powerpoint/2010/main" val="183562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35"/>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DC12A5D-BCC8-4A04-B30F-575B69A39A80}" type="datetimeFigureOut">
              <a:rPr lang="en-US"/>
              <a:pPr>
                <a:defRPr/>
              </a:pPr>
              <a:t>11/19/2017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A61CB8E-4EE9-4D79-8F4B-6CDC040651F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F94A08B-C037-4658-AE87-0F09016F4C56}" type="datetimeFigureOut">
              <a:rPr lang="en-US"/>
              <a:pPr>
                <a:defRPr/>
              </a:pPr>
              <a:t>11/19/2017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8202015-0BCB-4AC9-BBBB-32BF7E39634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5" y="274639"/>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D77C53-0FE6-41CE-A92A-0F029CCF2115}" type="datetimeFigureOut">
              <a:rPr lang="en-US"/>
              <a:pPr>
                <a:defRPr/>
              </a:pPr>
              <a:t>11/19/2017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9A22D3C-A4C0-43C6-9513-E4D46BC8959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Agenda">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smtClean="0"/>
              <a:t>Click to edit Master title style</a:t>
            </a:r>
            <a:endParaRPr lang="en-GB" dirty="0"/>
          </a:p>
        </p:txBody>
      </p:sp>
      <p:sp>
        <p:nvSpPr>
          <p:cNvPr id="6" name="Text Placeholder 5"/>
          <p:cNvSpPr>
            <a:spLocks noGrp="1"/>
          </p:cNvSpPr>
          <p:nvPr>
            <p:ph type="body" sz="quarter" idx="10"/>
          </p:nvPr>
        </p:nvSpPr>
        <p:spPr bwMode="gray">
          <a:xfrm>
            <a:off x="2612364" y="1124745"/>
            <a:ext cx="4603263" cy="4968552"/>
          </a:xfrm>
        </p:spPr>
        <p:txBody>
          <a:bodyPr anchorCtr="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761408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1">
    <p:spTree>
      <p:nvGrpSpPr>
        <p:cNvPr id="1" name=""/>
        <p:cNvGrpSpPr/>
        <p:nvPr/>
      </p:nvGrpSpPr>
      <p:grpSpPr>
        <a:xfrm>
          <a:off x="0" y="0"/>
          <a:ext cx="0" cy="0"/>
          <a:chOff x="0" y="0"/>
          <a:chExt cx="0" cy="0"/>
        </a:xfrm>
      </p:grpSpPr>
      <p:sp>
        <p:nvSpPr>
          <p:cNvPr id="9" name="Rectangle 3"/>
          <p:cNvSpPr>
            <a:spLocks noChangeArrowheads="1"/>
          </p:cNvSpPr>
          <p:nvPr/>
        </p:nvSpPr>
        <p:spPr bwMode="auto">
          <a:xfrm flipH="1">
            <a:off x="2639881" y="638176"/>
            <a:ext cx="2357834" cy="830263"/>
          </a:xfrm>
          <a:prstGeom prst="rect">
            <a:avLst/>
          </a:prstGeom>
          <a:noFill/>
          <a:ln w="38100">
            <a:noFill/>
            <a:miter lim="800000"/>
            <a:headEnd/>
            <a:tailEnd/>
          </a:ln>
          <a:effectLst/>
        </p:spPr>
        <p:txBody>
          <a:bodyPr lIns="274320" tIns="274320" rIns="274320" bIns="274320" anchor="ctr">
            <a:spAutoFit/>
          </a:bodyPr>
          <a:lstStyle/>
          <a:p>
            <a:pPr>
              <a:spcAft>
                <a:spcPts val="1000"/>
              </a:spcAft>
              <a:defRPr/>
            </a:pPr>
            <a:r>
              <a:rPr lang="en-US" sz="900" dirty="0">
                <a:solidFill>
                  <a:srgbClr val="FFFFFF"/>
                </a:solidFill>
                <a:latin typeface="Univers LT Std 45 Light" pitchFamily="34" charset="0"/>
                <a:cs typeface="Arial" pitchFamily="34" charset="0"/>
              </a:rPr>
              <a:t>KPMG Taseer Hadi &amp; Co.</a:t>
            </a:r>
            <a:br>
              <a:rPr lang="en-US" sz="900" dirty="0">
                <a:solidFill>
                  <a:srgbClr val="FFFFFF"/>
                </a:solidFill>
                <a:latin typeface="Univers LT Std 45 Light" pitchFamily="34" charset="0"/>
                <a:cs typeface="Arial" pitchFamily="34" charset="0"/>
              </a:rPr>
            </a:br>
            <a:r>
              <a:rPr lang="en-US" sz="900" dirty="0">
                <a:solidFill>
                  <a:srgbClr val="FFFFFF"/>
                </a:solidFill>
                <a:latin typeface="Univers LT Std 45 Light" pitchFamily="34" charset="0"/>
                <a:cs typeface="Arial" pitchFamily="34" charset="0"/>
              </a:rPr>
              <a:t>Chartered Accountants</a:t>
            </a:r>
            <a:endParaRPr lang="en-US" sz="1800" dirty="0">
              <a:solidFill>
                <a:srgbClr val="FFFFFF"/>
              </a:solidFill>
              <a:latin typeface="Arial" pitchFamily="34" charset="0"/>
              <a:cs typeface="Arial" pitchFamily="34" charset="0"/>
            </a:endParaRPr>
          </a:p>
        </p:txBody>
      </p:sp>
      <p:sp>
        <p:nvSpPr>
          <p:cNvPr id="2" name="Title 1"/>
          <p:cNvSpPr>
            <a:spLocks noGrp="1"/>
          </p:cNvSpPr>
          <p:nvPr>
            <p:ph type="ctrTitle"/>
          </p:nvPr>
        </p:nvSpPr>
        <p:spPr bwMode="gray">
          <a:xfrm>
            <a:off x="350489" y="1556792"/>
            <a:ext cx="3744416" cy="2016224"/>
          </a:xfrm>
          <a:prstGeom prst="rect">
            <a:avLst/>
          </a:prstGeom>
          <a:noFill/>
          <a:ln w="9525">
            <a:noFill/>
            <a:miter lim="800000"/>
            <a:headEnd/>
            <a:tailEnd/>
          </a:ln>
        </p:spPr>
        <p:txBody>
          <a:bodyPr anchor="t">
            <a:noAutofit/>
          </a:bodyPr>
          <a:lstStyle>
            <a:lvl1pPr>
              <a:defRPr lang="en-GB" sz="3000" b="1" kern="1200" noProof="0" dirty="0">
                <a:solidFill>
                  <a:schemeClr val="bg1"/>
                </a:solidFill>
                <a:latin typeface="Arial"/>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r>
              <a:rPr lang="en-US" noProof="0" smtClean="0"/>
              <a:t>Click to edit Master title style</a:t>
            </a:r>
            <a:endParaRPr lang="en-GB" noProof="0" dirty="0"/>
          </a:p>
        </p:txBody>
      </p:sp>
      <p:sp>
        <p:nvSpPr>
          <p:cNvPr id="3" name="Subtitle 2"/>
          <p:cNvSpPr>
            <a:spLocks noGrp="1"/>
          </p:cNvSpPr>
          <p:nvPr>
            <p:ph type="subTitle" idx="1"/>
          </p:nvPr>
        </p:nvSpPr>
        <p:spPr bwMode="gray">
          <a:xfrm>
            <a:off x="350489" y="3789040"/>
            <a:ext cx="3276364" cy="1080120"/>
          </a:xfrm>
          <a:prstGeom prst="rect">
            <a:avLst/>
          </a:prstGeom>
          <a:noFill/>
          <a:ln w="9525">
            <a:noFill/>
            <a:miter lim="800000"/>
            <a:headEnd/>
            <a:tailEnd/>
          </a:ln>
        </p:spPr>
        <p:txBody>
          <a:bodyPr rtlCol="0">
            <a:normAutofit/>
          </a:bodyPr>
          <a:lstStyle>
            <a:lvl1pPr marL="0" indent="0" algn="l">
              <a:buNone/>
              <a:defRPr lang="en-GB" sz="1200" b="0" kern="1200" noProof="0" dirty="0">
                <a:solidFill>
                  <a:schemeClr val="bg1"/>
                </a:solidFill>
                <a:latin typeface="Arial"/>
                <a:ea typeface="+mn-ea"/>
                <a:cs typeface="Arial" pitchFamily="34" charset="0"/>
              </a:defRPr>
            </a:lvl1pPr>
            <a:lvl2pPr marL="0" indent="0" algn="ctr">
              <a:buNone/>
              <a:defRPr lang="en-GB" sz="1200" b="0" kern="1200" noProof="0" dirty="0">
                <a:solidFill>
                  <a:schemeClr val="bg1"/>
                </a:solidFill>
                <a:latin typeface="Arial" pitchFamily="34" charset="0"/>
                <a:ea typeface="+mn-ea"/>
                <a:cs typeface="Arial" pitchFamily="34" charset="0"/>
              </a:defRPr>
            </a:lvl2pPr>
            <a:lvl3pPr marL="1371600" indent="-1371600" algn="ctr">
              <a:buNone/>
              <a:defRPr lang="en-GB" sz="1200" b="0" kern="1200" noProof="0" dirty="0">
                <a:solidFill>
                  <a:schemeClr val="bg1"/>
                </a:solidFill>
                <a:latin typeface="Arial" pitchFamily="34" charset="0"/>
                <a:ea typeface="+mn-ea"/>
                <a:cs typeface="Arial" pitchFamily="34" charset="0"/>
              </a:defRPr>
            </a:lvl3pPr>
            <a:lvl4pPr marL="1371600" indent="0" algn="ctr">
              <a:buNone/>
              <a:defRPr lang="en-GB" sz="1200" b="0" kern="1200" noProof="0" dirty="0">
                <a:solidFill>
                  <a:schemeClr val="bg1"/>
                </a:solidFill>
                <a:latin typeface="Arial" pitchFamily="34" charset="0"/>
                <a:ea typeface="+mn-ea"/>
                <a:cs typeface="Arial" pitchFamily="34" charset="0"/>
              </a:defRPr>
            </a:lvl4pPr>
            <a:lvl5pPr marL="1828800" indent="0" algn="ctr">
              <a:buNone/>
              <a:defRPr lang="en-GB" sz="1200" b="0" kern="1200" noProof="0" dirty="0">
                <a:solidFill>
                  <a:schemeClr val="bg1"/>
                </a:solidFill>
                <a:latin typeface="Arial" pitchFamily="34" charset="0"/>
                <a:ea typeface="+mn-ea"/>
                <a:cs typeface="Arial" pitchFamily="34" charset="0"/>
              </a:defRPr>
            </a:lvl5pPr>
            <a:lvl6pPr marL="2286000" indent="0" algn="ctr">
              <a:buNone/>
              <a:defRPr lang="en-GB" sz="1200" b="0" kern="1200" noProof="0" dirty="0">
                <a:solidFill>
                  <a:schemeClr val="bg1"/>
                </a:solidFill>
                <a:latin typeface="Arial" pitchFamily="34" charset="0"/>
                <a:ea typeface="+mn-ea"/>
                <a:cs typeface="Arial" pitchFamily="34" charset="0"/>
              </a:defRPr>
            </a:lvl6pPr>
            <a:lvl7pPr marL="2743200" indent="0" algn="ctr">
              <a:buNone/>
              <a:defRPr lang="en-GB" sz="1200" b="0" kern="1200" noProof="0" dirty="0">
                <a:solidFill>
                  <a:schemeClr val="bg1"/>
                </a:solidFill>
                <a:latin typeface="Arial" pitchFamily="34" charset="0"/>
                <a:ea typeface="+mn-ea"/>
                <a:cs typeface="Arial" pitchFamily="34" charset="0"/>
              </a:defRPr>
            </a:lvl7pPr>
            <a:lvl8pPr marL="3200400" indent="0" algn="ctr">
              <a:buNone/>
              <a:defRPr lang="en-GB" sz="1200" b="0" kern="1200" noProof="0" dirty="0">
                <a:solidFill>
                  <a:schemeClr val="bg1"/>
                </a:solidFill>
                <a:latin typeface="Arial" pitchFamily="34" charset="0"/>
                <a:ea typeface="+mn-ea"/>
                <a:cs typeface="Arial" pitchFamily="34" charset="0"/>
              </a:defRPr>
            </a:lvl8pPr>
            <a:lvl9pPr marL="3657600" indent="0" algn="ctr">
              <a:buNone/>
              <a:defRPr lang="en-GB" sz="1200" b="0" kern="1200" noProof="0" dirty="0">
                <a:solidFill>
                  <a:schemeClr val="bg1"/>
                </a:solidFill>
                <a:latin typeface="Arial" pitchFamily="34" charset="0"/>
                <a:ea typeface="+mn-ea"/>
                <a:cs typeface="Arial" pitchFamily="34" charset="0"/>
              </a:defRPr>
            </a:lvl9pPr>
          </a:lstStyle>
          <a:p>
            <a:pPr lvl="0"/>
            <a:r>
              <a:rPr lang="en-US" noProof="0" smtClean="0"/>
              <a:t>Click to edit Master subtitle style</a:t>
            </a:r>
            <a:endParaRPr lang="en-GB" noProof="0" dirty="0"/>
          </a:p>
        </p:txBody>
      </p:sp>
    </p:spTree>
    <p:extLst>
      <p:ext uri="{BB962C8B-B14F-4D97-AF65-F5344CB8AC3E}">
        <p14:creationId xmlns:p14="http://schemas.microsoft.com/office/powerpoint/2010/main" val="2307659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grpSp>
        <p:nvGrpSpPr>
          <p:cNvPr id="5" name="Group 19"/>
          <p:cNvGrpSpPr>
            <a:grpSpLocks/>
          </p:cNvGrpSpPr>
          <p:nvPr userDrawn="1"/>
        </p:nvGrpSpPr>
        <p:grpSpPr bwMode="auto">
          <a:xfrm>
            <a:off x="139303" y="0"/>
            <a:ext cx="2963201" cy="1530350"/>
            <a:chOff x="68" y="0"/>
            <a:chExt cx="1723" cy="964"/>
          </a:xfrm>
        </p:grpSpPr>
        <p:sp>
          <p:nvSpPr>
            <p:cNvPr id="8"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pPr>
                <a:defRPr/>
              </a:pPr>
              <a:endParaRPr lang="en-GB" sz="1400" dirty="0">
                <a:solidFill>
                  <a:srgbClr val="000000"/>
                </a:solidFill>
                <a:latin typeface="Arial" charset="0"/>
                <a:cs typeface="Arial" charset="0"/>
              </a:endParaRPr>
            </a:p>
          </p:txBody>
        </p:sp>
        <p:sp>
          <p:nvSpPr>
            <p:cNvPr id="9"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pPr>
                <a:defRPr/>
              </a:pPr>
              <a:endParaRPr lang="en-GB" sz="1400" dirty="0">
                <a:solidFill>
                  <a:srgbClr val="000000"/>
                </a:solidFill>
                <a:latin typeface="Arial" charset="0"/>
                <a:cs typeface="Arial" charset="0"/>
              </a:endParaRPr>
            </a:p>
          </p:txBody>
        </p:sp>
      </p:grpSp>
      <p:sp>
        <p:nvSpPr>
          <p:cNvPr id="10" name="Rectangle 3"/>
          <p:cNvSpPr>
            <a:spLocks noChangeArrowheads="1"/>
          </p:cNvSpPr>
          <p:nvPr/>
        </p:nvSpPr>
        <p:spPr bwMode="auto">
          <a:xfrm flipH="1">
            <a:off x="2639881" y="638176"/>
            <a:ext cx="2357834" cy="830263"/>
          </a:xfrm>
          <a:prstGeom prst="rect">
            <a:avLst/>
          </a:prstGeom>
          <a:noFill/>
          <a:ln w="38100">
            <a:noFill/>
            <a:miter lim="800000"/>
            <a:headEnd/>
            <a:tailEnd/>
          </a:ln>
          <a:effectLst/>
        </p:spPr>
        <p:txBody>
          <a:bodyPr lIns="274320" tIns="274320" rIns="274320" bIns="274320" anchor="ctr">
            <a:spAutoFit/>
          </a:bodyPr>
          <a:lstStyle/>
          <a:p>
            <a:pPr>
              <a:spcAft>
                <a:spcPts val="1000"/>
              </a:spcAft>
              <a:defRPr/>
            </a:pPr>
            <a:r>
              <a:rPr lang="en-US" sz="900" dirty="0">
                <a:solidFill>
                  <a:srgbClr val="FFFFFF"/>
                </a:solidFill>
                <a:latin typeface="Univers LT Std 45 Light" pitchFamily="34" charset="0"/>
                <a:cs typeface="Arial" pitchFamily="34" charset="0"/>
              </a:rPr>
              <a:t>KPMG Taseer Hadi &amp; Co.</a:t>
            </a:r>
            <a:br>
              <a:rPr lang="en-US" sz="900" dirty="0">
                <a:solidFill>
                  <a:srgbClr val="FFFFFF"/>
                </a:solidFill>
                <a:latin typeface="Univers LT Std 45 Light" pitchFamily="34" charset="0"/>
                <a:cs typeface="Arial" pitchFamily="34" charset="0"/>
              </a:rPr>
            </a:br>
            <a:r>
              <a:rPr lang="en-US" sz="900" dirty="0">
                <a:solidFill>
                  <a:srgbClr val="FFFFFF"/>
                </a:solidFill>
                <a:latin typeface="Univers LT Std 45 Light" pitchFamily="34" charset="0"/>
                <a:cs typeface="Arial" pitchFamily="34" charset="0"/>
              </a:rPr>
              <a:t>Chartered Accountants</a:t>
            </a:r>
            <a:endParaRPr lang="en-US" sz="1800" dirty="0">
              <a:solidFill>
                <a:srgbClr val="FFFFFF"/>
              </a:solidFill>
              <a:latin typeface="Arial" pitchFamily="34" charset="0"/>
              <a:cs typeface="Arial" pitchFamily="34" charset="0"/>
            </a:endParaRPr>
          </a:p>
        </p:txBody>
      </p:sp>
      <p:sp>
        <p:nvSpPr>
          <p:cNvPr id="6" name="Title 9"/>
          <p:cNvSpPr>
            <a:spLocks noGrp="1"/>
          </p:cNvSpPr>
          <p:nvPr>
            <p:ph type="title"/>
          </p:nvPr>
        </p:nvSpPr>
        <p:spPr bwMode="gray">
          <a:xfrm>
            <a:off x="351000" y="1556792"/>
            <a:ext cx="3750417" cy="2016224"/>
          </a:xfrm>
          <a:noFill/>
          <a:ln w="9525">
            <a:noFill/>
            <a:miter lim="800000"/>
            <a:headEnd/>
            <a:tailEnd/>
          </a:ln>
        </p:spPr>
        <p:txBody>
          <a:bodyPr anchor="t">
            <a:norm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smtClean="0"/>
              <a:t>Click to edit Master title style</a:t>
            </a:r>
            <a:endParaRPr lang="en-GB" dirty="0"/>
          </a:p>
        </p:txBody>
      </p:sp>
      <p:sp>
        <p:nvSpPr>
          <p:cNvPr id="7" name="Text Placeholder 16"/>
          <p:cNvSpPr>
            <a:spLocks noGrp="1"/>
          </p:cNvSpPr>
          <p:nvPr>
            <p:ph type="body" sz="quarter" idx="10"/>
          </p:nvPr>
        </p:nvSpPr>
        <p:spPr bwMode="gray">
          <a:xfrm>
            <a:off x="351000" y="3789041"/>
            <a:ext cx="3282365" cy="1079823"/>
          </a:xfrm>
          <a:noFill/>
          <a:ln w="9525">
            <a:noFill/>
            <a:miter lim="800000"/>
            <a:headEnd/>
            <a:tailEnd/>
          </a:ln>
        </p:spPr>
        <p:txBody>
          <a:bodyPr>
            <a:normAutofit/>
          </a:bodyPr>
          <a:lstStyle>
            <a:lvl1pPr marL="342900" indent="-342900" algn="l" rtl="0" eaLnBrk="1" fontAlgn="base" hangingPunct="1">
              <a:lnSpc>
                <a:spcPct val="110000"/>
              </a:lnSpc>
              <a:spcBef>
                <a:spcPts val="600"/>
              </a:spcBef>
              <a:spcAft>
                <a:spcPct val="0"/>
              </a:spcAft>
              <a:defRPr lang="en-US" sz="1200" b="0" dirty="0" smtClean="0">
                <a:solidFill>
                  <a:schemeClr val="bg1"/>
                </a:solidFill>
                <a:latin typeface="+mn-lt"/>
                <a:ea typeface="+mn-ea"/>
                <a:cs typeface="+mn-cs"/>
              </a:defRPr>
            </a:lvl1pPr>
            <a:lvl2pPr>
              <a:defRPr lang="en-US" sz="1200" b="0" kern="1200" noProof="0" dirty="0" smtClean="0">
                <a:solidFill>
                  <a:schemeClr val="bg1"/>
                </a:solidFill>
                <a:latin typeface="+mn-lt"/>
                <a:ea typeface="+mn-ea"/>
                <a:cs typeface="+mn-cs"/>
              </a:defRPr>
            </a:lvl2pPr>
            <a:lvl3pPr>
              <a:defRPr lang="en-US" sz="1200" b="0" kern="1200" noProof="0" dirty="0" smtClean="0">
                <a:solidFill>
                  <a:schemeClr val="bg1"/>
                </a:solidFill>
                <a:latin typeface="+mn-lt"/>
                <a:ea typeface="+mn-ea"/>
                <a:cs typeface="+mn-cs"/>
              </a:defRPr>
            </a:lvl3pPr>
            <a:lvl4pPr>
              <a:defRPr lang="en-US" sz="1200" b="0" kern="1200" noProof="0" dirty="0" smtClean="0">
                <a:solidFill>
                  <a:schemeClr val="bg1"/>
                </a:solidFill>
                <a:latin typeface="+mn-lt"/>
                <a:ea typeface="+mn-ea"/>
                <a:cs typeface="+mn-cs"/>
              </a:defRPr>
            </a:lvl4pPr>
            <a:lvl5pPr>
              <a:defRPr lang="en-US" sz="1200" b="0" kern="1200" noProof="0" dirty="0" smtClean="0">
                <a:solidFill>
                  <a:schemeClr val="bg1"/>
                </a:solidFill>
                <a:latin typeface="+mn-lt"/>
                <a:ea typeface="+mn-ea"/>
                <a:cs typeface="+mn-cs"/>
              </a:defRPr>
            </a:lvl5pPr>
            <a:lvl6pPr>
              <a:defRPr lang="en-US" sz="1200" b="0" kern="1200" noProof="0" dirty="0" smtClean="0">
                <a:solidFill>
                  <a:schemeClr val="bg1"/>
                </a:solidFill>
                <a:latin typeface="+mn-lt"/>
                <a:ea typeface="+mn-ea"/>
                <a:cs typeface="+mn-cs"/>
              </a:defRPr>
            </a:lvl6pPr>
            <a:lvl7pPr>
              <a:defRPr lang="en-US" sz="1200" b="0" kern="1200" noProof="0" dirty="0" smtClean="0">
                <a:solidFill>
                  <a:schemeClr val="bg1"/>
                </a:solidFill>
                <a:latin typeface="+mn-lt"/>
                <a:ea typeface="+mn-ea"/>
                <a:cs typeface="+mn-cs"/>
              </a:defRPr>
            </a:lvl7pPr>
            <a:lvl8pPr>
              <a:defRPr lang="en-US" sz="1200" b="0" kern="1200" noProof="0" dirty="0" smtClean="0">
                <a:solidFill>
                  <a:schemeClr val="bg1"/>
                </a:solidFill>
                <a:latin typeface="+mn-lt"/>
                <a:ea typeface="+mn-ea"/>
                <a:cs typeface="+mn-cs"/>
              </a:defRPr>
            </a:lvl8pPr>
            <a:lvl9pPr>
              <a:defRPr lang="en-US" sz="1200" b="0" kern="1200" noProof="0" dirty="0" smtClean="0">
                <a:solidFill>
                  <a:schemeClr val="bg1"/>
                </a:solidFill>
                <a:latin typeface="+mn-lt"/>
                <a:ea typeface="+mn-ea"/>
                <a:cs typeface="+mn-cs"/>
              </a:defRPr>
            </a:lvl9pPr>
          </a:lstStyle>
          <a:p>
            <a:pPr lvl="0"/>
            <a:r>
              <a:rPr lang="en-US" smtClean="0"/>
              <a:t>Click to edit Master text styles</a:t>
            </a:r>
          </a:p>
        </p:txBody>
      </p:sp>
    </p:spTree>
    <p:extLst>
      <p:ext uri="{BB962C8B-B14F-4D97-AF65-F5344CB8AC3E}">
        <p14:creationId xmlns:p14="http://schemas.microsoft.com/office/powerpoint/2010/main" val="2427700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grpSp>
        <p:nvGrpSpPr>
          <p:cNvPr id="5" name="Group 4"/>
          <p:cNvGrpSpPr>
            <a:grpSpLocks/>
          </p:cNvGrpSpPr>
          <p:nvPr/>
        </p:nvGrpSpPr>
        <p:grpSpPr bwMode="gray">
          <a:xfrm>
            <a:off x="740533" y="548680"/>
            <a:ext cx="2091426" cy="1080120"/>
            <a:chOff x="68" y="0"/>
            <a:chExt cx="1723" cy="964"/>
          </a:xfrm>
          <a:solidFill>
            <a:schemeClr val="accent6"/>
          </a:solidFill>
        </p:grpSpPr>
        <p:sp>
          <p:nvSpPr>
            <p:cNvPr id="6" name="Freeform 8"/>
            <p:cNvSpPr>
              <a:spLocks noEditPoints="1"/>
            </p:cNvSpPr>
            <p:nvPr/>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pPr>
                <a:defRPr/>
              </a:pPr>
              <a:endParaRPr lang="en-GB" sz="1400" dirty="0">
                <a:solidFill>
                  <a:srgbClr val="000000"/>
                </a:solidFill>
                <a:latin typeface="Arial" charset="0"/>
                <a:cs typeface="Arial" charset="0"/>
              </a:endParaRPr>
            </a:p>
          </p:txBody>
        </p:sp>
        <p:sp>
          <p:nvSpPr>
            <p:cNvPr id="7" name="Freeform 9"/>
            <p:cNvSpPr>
              <a:spLocks noEditPoints="1"/>
            </p:cNvSpPr>
            <p:nvPr/>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pPr>
                <a:defRPr/>
              </a:pPr>
              <a:endParaRPr lang="en-GB" sz="1400" dirty="0">
                <a:solidFill>
                  <a:srgbClr val="000000"/>
                </a:solidFill>
                <a:latin typeface="Arial" charset="0"/>
                <a:cs typeface="Arial" charset="0"/>
              </a:endParaRPr>
            </a:p>
          </p:txBody>
        </p:sp>
      </p:grpSp>
      <p:sp>
        <p:nvSpPr>
          <p:cNvPr id="8" name="Rectangle 3"/>
          <p:cNvSpPr>
            <a:spLocks noChangeArrowheads="1"/>
          </p:cNvSpPr>
          <p:nvPr/>
        </p:nvSpPr>
        <p:spPr bwMode="auto">
          <a:xfrm flipH="1">
            <a:off x="2639881" y="925513"/>
            <a:ext cx="2357834" cy="830262"/>
          </a:xfrm>
          <a:prstGeom prst="rect">
            <a:avLst/>
          </a:prstGeom>
          <a:noFill/>
          <a:ln w="38100">
            <a:noFill/>
            <a:miter lim="800000"/>
            <a:headEnd/>
            <a:tailEnd/>
          </a:ln>
          <a:effectLst/>
        </p:spPr>
        <p:txBody>
          <a:bodyPr lIns="274320" tIns="274320" rIns="274320" bIns="274320" anchor="ctr">
            <a:spAutoFit/>
          </a:bodyPr>
          <a:lstStyle/>
          <a:p>
            <a:pPr>
              <a:spcAft>
                <a:spcPts val="1000"/>
              </a:spcAft>
              <a:defRPr/>
            </a:pPr>
            <a:r>
              <a:rPr lang="en-US" sz="900" dirty="0">
                <a:solidFill>
                  <a:srgbClr val="FFFFFF"/>
                </a:solidFill>
                <a:latin typeface="Univers LT Std 45 Light" pitchFamily="34" charset="0"/>
                <a:cs typeface="Arial" pitchFamily="34" charset="0"/>
              </a:rPr>
              <a:t>KPMG Taseer Hadi &amp; Co.</a:t>
            </a:r>
            <a:br>
              <a:rPr lang="en-US" sz="900" dirty="0">
                <a:solidFill>
                  <a:srgbClr val="FFFFFF"/>
                </a:solidFill>
                <a:latin typeface="Univers LT Std 45 Light" pitchFamily="34" charset="0"/>
                <a:cs typeface="Arial" pitchFamily="34" charset="0"/>
              </a:rPr>
            </a:br>
            <a:r>
              <a:rPr lang="en-US" sz="900" dirty="0">
                <a:solidFill>
                  <a:srgbClr val="FFFFFF"/>
                </a:solidFill>
                <a:latin typeface="Univers LT Std 45 Light" pitchFamily="34" charset="0"/>
                <a:cs typeface="Arial" pitchFamily="34" charset="0"/>
              </a:rPr>
              <a:t>Chartered Accountants</a:t>
            </a:r>
            <a:endParaRPr lang="en-US" sz="1800" dirty="0">
              <a:solidFill>
                <a:srgbClr val="FFFFFF"/>
              </a:solidFill>
              <a:latin typeface="Arial" pitchFamily="34" charset="0"/>
              <a:cs typeface="Arial" pitchFamily="34" charset="0"/>
            </a:endParaRPr>
          </a:p>
        </p:txBody>
      </p:sp>
    </p:spTree>
    <p:extLst>
      <p:ext uri="{BB962C8B-B14F-4D97-AF65-F5344CB8AC3E}">
        <p14:creationId xmlns:p14="http://schemas.microsoft.com/office/powerpoint/2010/main" val="2280486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Slide 4">
    <p:spTree>
      <p:nvGrpSpPr>
        <p:cNvPr id="1" name=""/>
        <p:cNvGrpSpPr/>
        <p:nvPr/>
      </p:nvGrpSpPr>
      <p:grpSpPr>
        <a:xfrm>
          <a:off x="0" y="0"/>
          <a:ext cx="0" cy="0"/>
          <a:chOff x="0" y="0"/>
          <a:chExt cx="0" cy="0"/>
        </a:xfrm>
      </p:grpSpPr>
      <p:grpSp>
        <p:nvGrpSpPr>
          <p:cNvPr id="4" name="Group 9"/>
          <p:cNvGrpSpPr>
            <a:grpSpLocks/>
          </p:cNvGrpSpPr>
          <p:nvPr/>
        </p:nvGrpSpPr>
        <p:grpSpPr bwMode="auto">
          <a:xfrm>
            <a:off x="0" y="0"/>
            <a:ext cx="9906000" cy="6859588"/>
            <a:chOff x="3175" y="-1588"/>
            <a:chExt cx="9140826" cy="6859588"/>
          </a:xfrm>
        </p:grpSpPr>
        <p:sp>
          <p:nvSpPr>
            <p:cNvPr id="5" name="Freeform 23"/>
            <p:cNvSpPr>
              <a:spLocks noChangeAspect="1"/>
            </p:cNvSpPr>
            <p:nvPr userDrawn="1"/>
          </p:nvSpPr>
          <p:spPr bwMode="gray">
            <a:xfrm>
              <a:off x="3175" y="-1588"/>
              <a:ext cx="5008411" cy="3238500"/>
            </a:xfrm>
            <a:custGeom>
              <a:avLst/>
              <a:gdLst/>
              <a:ahLst/>
              <a:cxnLst>
                <a:cxn ang="0">
                  <a:pos x="20946" y="0"/>
                </a:cxn>
                <a:cxn ang="0">
                  <a:pos x="0" y="0"/>
                </a:cxn>
                <a:cxn ang="0">
                  <a:pos x="0" y="13538"/>
                </a:cxn>
                <a:cxn ang="0">
                  <a:pos x="16939" y="13538"/>
                </a:cxn>
                <a:cxn ang="0">
                  <a:pos x="20946" y="0"/>
                </a:cxn>
              </a:cxnLst>
              <a:rect l="0" t="0" r="r" b="b"/>
              <a:pathLst>
                <a:path w="20946" h="13538">
                  <a:moveTo>
                    <a:pt x="20946" y="0"/>
                  </a:moveTo>
                  <a:lnTo>
                    <a:pt x="0" y="0"/>
                  </a:lnTo>
                  <a:lnTo>
                    <a:pt x="0" y="13538"/>
                  </a:lnTo>
                  <a:lnTo>
                    <a:pt x="16939" y="13538"/>
                  </a:lnTo>
                  <a:lnTo>
                    <a:pt x="20946"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a:spcBef>
                  <a:spcPct val="50000"/>
                </a:spcBef>
                <a:defRPr/>
              </a:pPr>
              <a:endParaRPr lang="en-GB" sz="1800" dirty="0">
                <a:solidFill>
                  <a:srgbClr val="000000"/>
                </a:solidFill>
                <a:latin typeface="Arial"/>
              </a:endParaRPr>
            </a:p>
          </p:txBody>
        </p:sp>
        <p:sp>
          <p:nvSpPr>
            <p:cNvPr id="6" name="Freeform 22"/>
            <p:cNvSpPr>
              <a:spLocks noChangeAspect="1"/>
            </p:cNvSpPr>
            <p:nvPr userDrawn="1"/>
          </p:nvSpPr>
          <p:spPr bwMode="gray">
            <a:xfrm>
              <a:off x="1978927" y="1820862"/>
              <a:ext cx="7165074" cy="5037138"/>
            </a:xfrm>
            <a:custGeom>
              <a:avLst/>
              <a:gdLst/>
              <a:ahLst/>
              <a:cxnLst>
                <a:cxn ang="0">
                  <a:pos x="6229" y="0"/>
                </a:cxn>
                <a:cxn ang="0">
                  <a:pos x="0" y="21055"/>
                </a:cxn>
                <a:cxn ang="0">
                  <a:pos x="29957" y="21055"/>
                </a:cxn>
                <a:cxn ang="0">
                  <a:pos x="29957" y="0"/>
                </a:cxn>
                <a:cxn ang="0">
                  <a:pos x="6229" y="0"/>
                </a:cxn>
              </a:cxnLst>
              <a:rect l="0" t="0" r="r" b="b"/>
              <a:pathLst>
                <a:path w="29957" h="21055">
                  <a:moveTo>
                    <a:pt x="6229" y="0"/>
                  </a:moveTo>
                  <a:lnTo>
                    <a:pt x="0" y="21055"/>
                  </a:lnTo>
                  <a:lnTo>
                    <a:pt x="29957" y="21055"/>
                  </a:lnTo>
                  <a:lnTo>
                    <a:pt x="29957" y="0"/>
                  </a:lnTo>
                  <a:lnTo>
                    <a:pt x="6229"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a:spcBef>
                  <a:spcPct val="50000"/>
                </a:spcBef>
                <a:defRPr/>
              </a:pPr>
              <a:endParaRPr lang="en-GB" sz="1800" dirty="0">
                <a:solidFill>
                  <a:srgbClr val="000000"/>
                </a:solidFill>
                <a:latin typeface="Arial"/>
              </a:endParaRPr>
            </a:p>
          </p:txBody>
        </p:sp>
        <p:sp>
          <p:nvSpPr>
            <p:cNvPr id="7" name="Freeform 24"/>
            <p:cNvSpPr>
              <a:spLocks noChangeAspect="1"/>
            </p:cNvSpPr>
            <p:nvPr userDrawn="1"/>
          </p:nvSpPr>
          <p:spPr bwMode="gray">
            <a:xfrm>
              <a:off x="3050117" y="1820862"/>
              <a:ext cx="1423494" cy="1417638"/>
            </a:xfrm>
            <a:custGeom>
              <a:avLst/>
              <a:gdLst/>
              <a:ahLst/>
              <a:cxnLst>
                <a:cxn ang="0">
                  <a:pos x="0" y="5926"/>
                </a:cxn>
                <a:cxn ang="0">
                  <a:pos x="4197" y="5926"/>
                </a:cxn>
                <a:cxn ang="0">
                  <a:pos x="5950" y="0"/>
                </a:cxn>
                <a:cxn ang="0">
                  <a:pos x="1752" y="0"/>
                </a:cxn>
                <a:cxn ang="0">
                  <a:pos x="0" y="5926"/>
                </a:cxn>
              </a:cxnLst>
              <a:rect l="0" t="0" r="r" b="b"/>
              <a:pathLst>
                <a:path w="5950" h="5926">
                  <a:moveTo>
                    <a:pt x="0" y="5926"/>
                  </a:moveTo>
                  <a:lnTo>
                    <a:pt x="4197" y="5926"/>
                  </a:lnTo>
                  <a:lnTo>
                    <a:pt x="5950" y="0"/>
                  </a:lnTo>
                  <a:lnTo>
                    <a:pt x="1752" y="0"/>
                  </a:lnTo>
                  <a:lnTo>
                    <a:pt x="0" y="5926"/>
                  </a:lnTo>
                  <a:close/>
                </a:path>
              </a:pathLst>
            </a:custGeom>
            <a:solidFill>
              <a:srgbClr val="00257A"/>
            </a:solidFill>
            <a:ln w="9525" cap="flat" cmpd="sng">
              <a:noFill/>
              <a:prstDash val="solid"/>
              <a:round/>
              <a:headEnd type="none" w="med" len="med"/>
              <a:tailEnd type="none" w="med" len="med"/>
            </a:ln>
            <a:effectLst/>
          </p:spPr>
          <p:txBody>
            <a:bodyPr/>
            <a:lstStyle/>
            <a:p>
              <a:pPr>
                <a:spcBef>
                  <a:spcPct val="50000"/>
                </a:spcBef>
                <a:defRPr/>
              </a:pPr>
              <a:endParaRPr lang="en-GB" sz="1800" dirty="0">
                <a:solidFill>
                  <a:srgbClr val="000000"/>
                </a:solidFill>
                <a:latin typeface="Arial"/>
              </a:endParaRPr>
            </a:p>
          </p:txBody>
        </p:sp>
      </p:grpSp>
      <p:grpSp>
        <p:nvGrpSpPr>
          <p:cNvPr id="8" name="Group 19"/>
          <p:cNvGrpSpPr>
            <a:grpSpLocks/>
          </p:cNvGrpSpPr>
          <p:nvPr/>
        </p:nvGrpSpPr>
        <p:grpSpPr bwMode="auto">
          <a:xfrm>
            <a:off x="139303" y="0"/>
            <a:ext cx="2963201" cy="1530350"/>
            <a:chOff x="68" y="0"/>
            <a:chExt cx="1723" cy="964"/>
          </a:xfrm>
        </p:grpSpPr>
        <p:sp>
          <p:nvSpPr>
            <p:cNvPr id="9"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pPr>
                <a:defRPr/>
              </a:pPr>
              <a:endParaRPr lang="en-GB" sz="1400" dirty="0">
                <a:solidFill>
                  <a:srgbClr val="000000"/>
                </a:solidFill>
                <a:latin typeface="Arial" charset="0"/>
                <a:cs typeface="Arial" charset="0"/>
              </a:endParaRPr>
            </a:p>
          </p:txBody>
        </p:sp>
        <p:sp>
          <p:nvSpPr>
            <p:cNvPr id="10"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pPr>
                <a:defRPr/>
              </a:pPr>
              <a:endParaRPr lang="en-GB" sz="1400" dirty="0">
                <a:solidFill>
                  <a:srgbClr val="000000"/>
                </a:solidFill>
                <a:latin typeface="Arial" charset="0"/>
                <a:cs typeface="Arial" charset="0"/>
              </a:endParaRPr>
            </a:p>
          </p:txBody>
        </p:sp>
      </p:grpSp>
      <p:sp>
        <p:nvSpPr>
          <p:cNvPr id="11" name="Rectangle 3"/>
          <p:cNvSpPr>
            <a:spLocks noChangeArrowheads="1"/>
          </p:cNvSpPr>
          <p:nvPr/>
        </p:nvSpPr>
        <p:spPr bwMode="auto">
          <a:xfrm flipH="1">
            <a:off x="2639881" y="638176"/>
            <a:ext cx="2357834" cy="830263"/>
          </a:xfrm>
          <a:prstGeom prst="rect">
            <a:avLst/>
          </a:prstGeom>
          <a:noFill/>
          <a:ln w="38100">
            <a:noFill/>
            <a:miter lim="800000"/>
            <a:headEnd/>
            <a:tailEnd/>
          </a:ln>
          <a:effectLst/>
        </p:spPr>
        <p:txBody>
          <a:bodyPr lIns="274320" tIns="274320" rIns="274320" bIns="274320" anchor="ctr">
            <a:spAutoFit/>
          </a:bodyPr>
          <a:lstStyle/>
          <a:p>
            <a:pPr>
              <a:spcAft>
                <a:spcPts val="1000"/>
              </a:spcAft>
              <a:defRPr/>
            </a:pPr>
            <a:r>
              <a:rPr lang="en-US" sz="900" dirty="0">
                <a:solidFill>
                  <a:srgbClr val="FFFFFF"/>
                </a:solidFill>
                <a:latin typeface="Univers LT Std 45 Light" pitchFamily="34" charset="0"/>
                <a:cs typeface="Arial" pitchFamily="34" charset="0"/>
              </a:rPr>
              <a:t>KPMG Taseer Hadi &amp; Co.</a:t>
            </a:r>
            <a:br>
              <a:rPr lang="en-US" sz="900" dirty="0">
                <a:solidFill>
                  <a:srgbClr val="FFFFFF"/>
                </a:solidFill>
                <a:latin typeface="Univers LT Std 45 Light" pitchFamily="34" charset="0"/>
                <a:cs typeface="Arial" pitchFamily="34" charset="0"/>
              </a:rPr>
            </a:br>
            <a:r>
              <a:rPr lang="en-US" sz="900" dirty="0">
                <a:solidFill>
                  <a:srgbClr val="FFFFFF"/>
                </a:solidFill>
                <a:latin typeface="Univers LT Std 45 Light" pitchFamily="34" charset="0"/>
                <a:cs typeface="Arial" pitchFamily="34" charset="0"/>
              </a:rPr>
              <a:t>Chartered Accountants</a:t>
            </a:r>
            <a:endParaRPr lang="en-US" sz="1800" dirty="0">
              <a:solidFill>
                <a:srgbClr val="FFFFFF"/>
              </a:solidFill>
              <a:latin typeface="Arial" pitchFamily="34" charset="0"/>
              <a:cs typeface="Arial" pitchFamily="34" charset="0"/>
            </a:endParaRPr>
          </a:p>
        </p:txBody>
      </p:sp>
      <p:sp>
        <p:nvSpPr>
          <p:cNvPr id="20" name="Title 19"/>
          <p:cNvSpPr>
            <a:spLocks noGrp="1"/>
          </p:cNvSpPr>
          <p:nvPr>
            <p:ph type="title"/>
          </p:nvPr>
        </p:nvSpPr>
        <p:spPr bwMode="gray">
          <a:xfrm>
            <a:off x="5031009" y="2492896"/>
            <a:ext cx="4446494" cy="2160240"/>
          </a:xfrm>
        </p:spPr>
        <p:txBody>
          <a:bodyPr anchor="t"/>
          <a:lstStyle>
            <a:lvl1pPr algn="r">
              <a:defRPr sz="3000"/>
            </a:lvl1pPr>
          </a:lstStyle>
          <a:p>
            <a:r>
              <a:rPr lang="en-US" smtClean="0"/>
              <a:t>Click to edit Master title style</a:t>
            </a:r>
            <a:endParaRPr lang="en-GB" dirty="0"/>
          </a:p>
        </p:txBody>
      </p:sp>
      <p:sp>
        <p:nvSpPr>
          <p:cNvPr id="22" name="Text Placeholder 21"/>
          <p:cNvSpPr>
            <a:spLocks noGrp="1"/>
          </p:cNvSpPr>
          <p:nvPr>
            <p:ph type="body" sz="quarter" idx="10"/>
          </p:nvPr>
        </p:nvSpPr>
        <p:spPr bwMode="gray">
          <a:xfrm>
            <a:off x="5030392" y="5013326"/>
            <a:ext cx="4447381" cy="1439863"/>
          </a:xfrm>
        </p:spPr>
        <p:txBody>
          <a:bodyPr>
            <a:normAutofit/>
          </a:bodyPr>
          <a:lstStyle>
            <a:lvl1pPr algn="r">
              <a:defRPr sz="1200" b="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2076137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smtClean="0"/>
              <a:t>Click to edit Master title style</a:t>
            </a:r>
            <a:endParaRPr lang="en-GB" dirty="0"/>
          </a:p>
        </p:txBody>
      </p:sp>
      <p:sp>
        <p:nvSpPr>
          <p:cNvPr id="6" name="Text Placeholder 5"/>
          <p:cNvSpPr>
            <a:spLocks noGrp="1"/>
          </p:cNvSpPr>
          <p:nvPr>
            <p:ph type="body" sz="quarter" idx="10"/>
          </p:nvPr>
        </p:nvSpPr>
        <p:spPr bwMode="gray">
          <a:xfrm>
            <a:off x="2612364" y="1124745"/>
            <a:ext cx="4603263" cy="4968552"/>
          </a:xfrm>
        </p:spPr>
        <p:txBody>
          <a:bodyPr anchorCtr="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7562469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dirty="0"/>
          </a:p>
        </p:txBody>
      </p:sp>
    </p:spTree>
    <p:extLst>
      <p:ext uri="{BB962C8B-B14F-4D97-AF65-F5344CB8AC3E}">
        <p14:creationId xmlns:p14="http://schemas.microsoft.com/office/powerpoint/2010/main" val="18499042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smtClean="0"/>
              <a:t>Click to edit Master title style</a:t>
            </a:r>
            <a:endParaRPr lang="en-GB" dirty="0"/>
          </a:p>
        </p:txBody>
      </p:sp>
      <p:sp>
        <p:nvSpPr>
          <p:cNvPr id="6" name="Text Placeholder 5"/>
          <p:cNvSpPr>
            <a:spLocks noGrp="1"/>
          </p:cNvSpPr>
          <p:nvPr>
            <p:ph type="body" sz="quarter" idx="10"/>
          </p:nvPr>
        </p:nvSpPr>
        <p:spPr bwMode="gray"/>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687925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6254AB-EA50-4696-9C92-3F03AB8F54C9}" type="datetimeFigureOut">
              <a:rPr lang="en-US"/>
              <a:pPr>
                <a:defRPr/>
              </a:pPr>
              <a:t>11/19/2017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A4BBDF-040A-4271-B98B-D00C7549004D}"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Two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dirty="0"/>
          </a:p>
        </p:txBody>
      </p:sp>
      <p:sp>
        <p:nvSpPr>
          <p:cNvPr id="8" name="Text Placeholder 4"/>
          <p:cNvSpPr>
            <a:spLocks noGrp="1"/>
          </p:cNvSpPr>
          <p:nvPr>
            <p:ph type="body" sz="quarter" idx="10"/>
          </p:nvPr>
        </p:nvSpPr>
        <p:spPr bwMode="gray">
          <a:xfrm>
            <a:off x="194471" y="1124745"/>
            <a:ext cx="4602028" cy="4968552"/>
          </a:xfrm>
        </p:spPr>
        <p:txBody>
          <a:bodyPr/>
          <a:lstStyle>
            <a:lvl3pPr marL="273050" indent="-273050">
              <a:defRPr/>
            </a:lvl3pPr>
            <a:lvl4pPr marL="536575" indent="-263525">
              <a:defRPr/>
            </a:lvl4pPr>
            <a:lvl5pPr marL="809625" indent="-271463">
              <a:defRPr/>
            </a:lvl5pPr>
            <a:lvl6pPr marL="1071563" indent="-265113">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9" name="Text Placeholder 4"/>
          <p:cNvSpPr>
            <a:spLocks noGrp="1"/>
          </p:cNvSpPr>
          <p:nvPr>
            <p:ph type="body" sz="quarter" idx="11"/>
          </p:nvPr>
        </p:nvSpPr>
        <p:spPr bwMode="gray">
          <a:xfrm>
            <a:off x="5032245" y="1124745"/>
            <a:ext cx="4602028" cy="4968552"/>
          </a:xfrm>
        </p:spPr>
        <p:txBody>
          <a:bodyPr/>
          <a:lstStyle>
            <a:lvl3pPr marL="273050" indent="-273050">
              <a:defRPr/>
            </a:lvl3pPr>
            <a:lvl4pPr marL="536575" indent="-263525">
              <a:defRPr/>
            </a:lvl4pPr>
            <a:lvl5pPr marL="809625" indent="-271463">
              <a:defRPr/>
            </a:lvl5pPr>
            <a:lvl6pPr marL="1071563" indent="-265113" defTabSz="1071563">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Tree>
    <p:extLst>
      <p:ext uri="{BB962C8B-B14F-4D97-AF65-F5344CB8AC3E}">
        <p14:creationId xmlns:p14="http://schemas.microsoft.com/office/powerpoint/2010/main" val="31694083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Four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10" name="Text Placeholder 9"/>
          <p:cNvSpPr>
            <a:spLocks noGrp="1"/>
          </p:cNvSpPr>
          <p:nvPr>
            <p:ph type="body" sz="quarter" idx="10"/>
          </p:nvPr>
        </p:nvSpPr>
        <p:spPr bwMode="gray">
          <a:xfrm>
            <a:off x="194337" y="1125538"/>
            <a:ext cx="4602163" cy="2374900"/>
          </a:xfrm>
        </p:spPr>
        <p:txBody>
          <a:bodyPr/>
          <a:lstStyle>
            <a:lvl5pPr>
              <a:defRPr/>
            </a:lvl5pPr>
            <a:lvl6pPr>
              <a:defRPr baseline="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1"/>
          </p:nvPr>
        </p:nvSpPr>
        <p:spPr bwMode="gray">
          <a:xfrm>
            <a:off x="5030392" y="1125538"/>
            <a:ext cx="4603882" cy="2374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2"/>
          </p:nvPr>
        </p:nvSpPr>
        <p:spPr bwMode="gray">
          <a:xfrm>
            <a:off x="194337" y="3716339"/>
            <a:ext cx="4602163"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6" name="Text Placeholder 15"/>
          <p:cNvSpPr>
            <a:spLocks noGrp="1"/>
          </p:cNvSpPr>
          <p:nvPr>
            <p:ph type="body" sz="quarter" idx="13"/>
          </p:nvPr>
        </p:nvSpPr>
        <p:spPr bwMode="gray">
          <a:xfrm>
            <a:off x="5030392" y="3716339"/>
            <a:ext cx="4603882"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424402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One Chart One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9" name="Text Placeholder 4"/>
          <p:cNvSpPr>
            <a:spLocks noGrp="1"/>
          </p:cNvSpPr>
          <p:nvPr>
            <p:ph type="body" sz="quarter" idx="11"/>
          </p:nvPr>
        </p:nvSpPr>
        <p:spPr bwMode="gray">
          <a:xfrm>
            <a:off x="5032245" y="1124745"/>
            <a:ext cx="4602028" cy="4968552"/>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6" name="Chart Placeholder 5"/>
          <p:cNvSpPr>
            <a:spLocks noGrp="1"/>
          </p:cNvSpPr>
          <p:nvPr>
            <p:ph type="chart" sz="quarter" idx="12"/>
          </p:nvPr>
        </p:nvSpPr>
        <p:spPr bwMode="gray">
          <a:xfrm>
            <a:off x="194337" y="1125539"/>
            <a:ext cx="4602163" cy="4967287"/>
          </a:xfrm>
        </p:spPr>
        <p:txBody>
          <a:bodyPr rtlCol="0" anchor="ctr">
            <a:noAutofit/>
          </a:bodyPr>
          <a:lstStyle>
            <a:lvl1pPr algn="ctr">
              <a:defRPr/>
            </a:lvl1pPr>
          </a:lstStyle>
          <a:p>
            <a:pPr lvl="0"/>
            <a:r>
              <a:rPr lang="en-US" noProof="0" dirty="0" smtClean="0"/>
              <a:t>Click icon to add chart</a:t>
            </a:r>
            <a:endParaRPr lang="en-GB" noProof="0" dirty="0"/>
          </a:p>
        </p:txBody>
      </p:sp>
    </p:spTree>
    <p:extLst>
      <p:ext uri="{BB962C8B-B14F-4D97-AF65-F5344CB8AC3E}">
        <p14:creationId xmlns:p14="http://schemas.microsoft.com/office/powerpoint/2010/main" val="34922476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One Table One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9" name="Text Placeholder 4"/>
          <p:cNvSpPr>
            <a:spLocks noGrp="1"/>
          </p:cNvSpPr>
          <p:nvPr>
            <p:ph type="body" sz="quarter" idx="11"/>
          </p:nvPr>
        </p:nvSpPr>
        <p:spPr bwMode="gray">
          <a:xfrm>
            <a:off x="5032245" y="1124745"/>
            <a:ext cx="4602028" cy="4968552"/>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7" name="Table Placeholder 6"/>
          <p:cNvSpPr>
            <a:spLocks noGrp="1"/>
          </p:cNvSpPr>
          <p:nvPr>
            <p:ph type="tbl" sz="quarter" idx="12"/>
          </p:nvPr>
        </p:nvSpPr>
        <p:spPr bwMode="gray">
          <a:xfrm>
            <a:off x="194337" y="1125539"/>
            <a:ext cx="4602163" cy="4967287"/>
          </a:xfrm>
        </p:spPr>
        <p:txBody>
          <a:bodyPr rtlCol="0" anchor="ctr">
            <a:noAutofit/>
          </a:bodyPr>
          <a:lstStyle>
            <a:lvl1pPr algn="ctr">
              <a:defRPr/>
            </a:lvl1pPr>
          </a:lstStyle>
          <a:p>
            <a:pPr lvl="0"/>
            <a:r>
              <a:rPr lang="en-US" noProof="0" dirty="0" smtClean="0"/>
              <a:t>Click icon to add table</a:t>
            </a:r>
            <a:endParaRPr lang="en-GB" noProof="0" dirty="0"/>
          </a:p>
        </p:txBody>
      </p:sp>
    </p:spTree>
    <p:extLst>
      <p:ext uri="{BB962C8B-B14F-4D97-AF65-F5344CB8AC3E}">
        <p14:creationId xmlns:p14="http://schemas.microsoft.com/office/powerpoint/2010/main" val="11829922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Two Rows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6" name="Text Placeholder 4"/>
          <p:cNvSpPr>
            <a:spLocks noGrp="1"/>
          </p:cNvSpPr>
          <p:nvPr>
            <p:ph type="body" sz="quarter" idx="10"/>
          </p:nvPr>
        </p:nvSpPr>
        <p:spPr bwMode="gray">
          <a:xfrm>
            <a:off x="194471" y="1124746"/>
            <a:ext cx="9439049" cy="237569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7" name="Text Placeholder 4"/>
          <p:cNvSpPr>
            <a:spLocks noGrp="1"/>
          </p:cNvSpPr>
          <p:nvPr>
            <p:ph type="body" sz="quarter" idx="11"/>
          </p:nvPr>
        </p:nvSpPr>
        <p:spPr bwMode="gray">
          <a:xfrm>
            <a:off x="194471" y="3717133"/>
            <a:ext cx="9439049" cy="237569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Tree>
    <p:extLst>
      <p:ext uri="{BB962C8B-B14F-4D97-AF65-F5344CB8AC3E}">
        <p14:creationId xmlns:p14="http://schemas.microsoft.com/office/powerpoint/2010/main" val="21605821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One Chart One Row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7" name="Text Placeholder 4"/>
          <p:cNvSpPr>
            <a:spLocks noGrp="1"/>
          </p:cNvSpPr>
          <p:nvPr>
            <p:ph type="body" sz="quarter" idx="11"/>
          </p:nvPr>
        </p:nvSpPr>
        <p:spPr bwMode="gray">
          <a:xfrm>
            <a:off x="194471" y="3717133"/>
            <a:ext cx="9439049" cy="237569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8" name="Chart Placeholder 7"/>
          <p:cNvSpPr>
            <a:spLocks noGrp="1"/>
          </p:cNvSpPr>
          <p:nvPr>
            <p:ph type="chart" sz="quarter" idx="12"/>
          </p:nvPr>
        </p:nvSpPr>
        <p:spPr bwMode="gray">
          <a:xfrm>
            <a:off x="194338" y="1125538"/>
            <a:ext cx="9439936" cy="2374900"/>
          </a:xfrm>
        </p:spPr>
        <p:txBody>
          <a:bodyPr rtlCol="0" anchor="ctr">
            <a:noAutofit/>
          </a:bodyPr>
          <a:lstStyle>
            <a:lvl1pPr algn="ctr">
              <a:defRPr/>
            </a:lvl1pPr>
          </a:lstStyle>
          <a:p>
            <a:pPr lvl="0"/>
            <a:r>
              <a:rPr lang="en-US" noProof="0" dirty="0" smtClean="0"/>
              <a:t>Click icon to add chart</a:t>
            </a:r>
            <a:endParaRPr lang="en-GB" noProof="0" dirty="0"/>
          </a:p>
        </p:txBody>
      </p:sp>
    </p:spTree>
    <p:extLst>
      <p:ext uri="{BB962C8B-B14F-4D97-AF65-F5344CB8AC3E}">
        <p14:creationId xmlns:p14="http://schemas.microsoft.com/office/powerpoint/2010/main" val="18673471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95068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Four Chevrons">
    <p:spTree>
      <p:nvGrpSpPr>
        <p:cNvPr id="1" name=""/>
        <p:cNvGrpSpPr/>
        <p:nvPr/>
      </p:nvGrpSpPr>
      <p:grpSpPr>
        <a:xfrm>
          <a:off x="0" y="0"/>
          <a:ext cx="0" cy="0"/>
          <a:chOff x="0" y="0"/>
          <a:chExt cx="0" cy="0"/>
        </a:xfrm>
      </p:grpSpPr>
      <p:sp>
        <p:nvSpPr>
          <p:cNvPr id="11" name="Text Placeholder 20"/>
          <p:cNvSpPr>
            <a:spLocks noGrp="1"/>
          </p:cNvSpPr>
          <p:nvPr>
            <p:ph type="body" sz="quarter" idx="27"/>
          </p:nvPr>
        </p:nvSpPr>
        <p:spPr bwMode="gray">
          <a:xfrm>
            <a:off x="2612365" y="1125539"/>
            <a:ext cx="218413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lvl="0"/>
            <a:r>
              <a:rPr lang="en-US" smtClean="0"/>
              <a:t>Click to edit Master text styles</a:t>
            </a:r>
          </a:p>
        </p:txBody>
      </p:sp>
      <p:sp>
        <p:nvSpPr>
          <p:cNvPr id="12" name="Text Placeholder 20"/>
          <p:cNvSpPr>
            <a:spLocks noGrp="1"/>
          </p:cNvSpPr>
          <p:nvPr>
            <p:ph type="body" sz="quarter" idx="26"/>
          </p:nvPr>
        </p:nvSpPr>
        <p:spPr bwMode="gray">
          <a:xfrm>
            <a:off x="194338" y="1125539"/>
            <a:ext cx="2184135"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lvl="0"/>
            <a:r>
              <a:rPr lang="en-US" smtClean="0"/>
              <a:t>Click to edit Master text styles</a:t>
            </a:r>
          </a:p>
        </p:txBody>
      </p:sp>
      <p:sp>
        <p:nvSpPr>
          <p:cNvPr id="13" name="Text Placeholder 20"/>
          <p:cNvSpPr>
            <a:spLocks noGrp="1"/>
          </p:cNvSpPr>
          <p:nvPr>
            <p:ph type="body" sz="quarter" idx="28"/>
          </p:nvPr>
        </p:nvSpPr>
        <p:spPr bwMode="gray">
          <a:xfrm>
            <a:off x="5030392" y="1125539"/>
            <a:ext cx="218413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lvl="0"/>
            <a:r>
              <a:rPr lang="en-US" smtClean="0"/>
              <a:t>Click to edit Master text styles</a:t>
            </a:r>
          </a:p>
        </p:txBody>
      </p:sp>
      <p:sp>
        <p:nvSpPr>
          <p:cNvPr id="14" name="Text Placeholder 20"/>
          <p:cNvSpPr>
            <a:spLocks noGrp="1"/>
          </p:cNvSpPr>
          <p:nvPr>
            <p:ph type="body" sz="quarter" idx="29"/>
          </p:nvPr>
        </p:nvSpPr>
        <p:spPr bwMode="gray">
          <a:xfrm>
            <a:off x="7450137" y="1125539"/>
            <a:ext cx="218413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lvl="0"/>
            <a:r>
              <a:rPr lang="en-US" smtClean="0"/>
              <a:t>Click to edit Master text styles</a:t>
            </a:r>
          </a:p>
        </p:txBody>
      </p:sp>
      <p:sp>
        <p:nvSpPr>
          <p:cNvPr id="6" name="Title 5"/>
          <p:cNvSpPr>
            <a:spLocks noGrp="1"/>
          </p:cNvSpPr>
          <p:nvPr>
            <p:ph type="title"/>
          </p:nvPr>
        </p:nvSpPr>
        <p:spPr bwMode="gray"/>
        <p:txBody>
          <a:bodyPr/>
          <a:lstStyle/>
          <a:p>
            <a:pPr lvl="0"/>
            <a:r>
              <a:rPr lang="en-US" smtClean="0"/>
              <a:t>Click to edit Master title style</a:t>
            </a:r>
            <a:endParaRPr lang="en-GB" dirty="0"/>
          </a:p>
        </p:txBody>
      </p:sp>
      <p:sp>
        <p:nvSpPr>
          <p:cNvPr id="30" name="Text Placeholder 29"/>
          <p:cNvSpPr>
            <a:spLocks noGrp="1"/>
          </p:cNvSpPr>
          <p:nvPr>
            <p:ph type="body" sz="quarter" idx="13"/>
          </p:nvPr>
        </p:nvSpPr>
        <p:spPr bwMode="gray">
          <a:xfrm>
            <a:off x="194338" y="1916113"/>
            <a:ext cx="2184135" cy="41767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29"/>
          <p:cNvSpPr>
            <a:spLocks noGrp="1"/>
          </p:cNvSpPr>
          <p:nvPr>
            <p:ph type="body" sz="quarter" idx="14"/>
          </p:nvPr>
        </p:nvSpPr>
        <p:spPr bwMode="gray">
          <a:xfrm>
            <a:off x="2618716" y="1916113"/>
            <a:ext cx="2184135" cy="41767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2" name="Text Placeholder 29"/>
          <p:cNvSpPr>
            <a:spLocks noGrp="1"/>
          </p:cNvSpPr>
          <p:nvPr>
            <p:ph type="body" sz="quarter" idx="15"/>
          </p:nvPr>
        </p:nvSpPr>
        <p:spPr bwMode="gray">
          <a:xfrm>
            <a:off x="4993616" y="1916113"/>
            <a:ext cx="2184135" cy="41767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3" name="Text Placeholder 29"/>
          <p:cNvSpPr>
            <a:spLocks noGrp="1"/>
          </p:cNvSpPr>
          <p:nvPr>
            <p:ph type="body" sz="quarter" idx="16"/>
          </p:nvPr>
        </p:nvSpPr>
        <p:spPr bwMode="gray">
          <a:xfrm>
            <a:off x="7450138" y="1916113"/>
            <a:ext cx="2184135" cy="41767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5130005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Five Chevrons">
    <p:spTree>
      <p:nvGrpSpPr>
        <p:cNvPr id="1" name=""/>
        <p:cNvGrpSpPr/>
        <p:nvPr/>
      </p:nvGrpSpPr>
      <p:grpSpPr>
        <a:xfrm>
          <a:off x="0" y="0"/>
          <a:ext cx="0" cy="0"/>
          <a:chOff x="0" y="0"/>
          <a:chExt cx="0" cy="0"/>
        </a:xfrm>
      </p:grpSpPr>
      <p:sp>
        <p:nvSpPr>
          <p:cNvPr id="6" name="Title 5"/>
          <p:cNvSpPr>
            <a:spLocks noGrp="1"/>
          </p:cNvSpPr>
          <p:nvPr>
            <p:ph type="title"/>
          </p:nvPr>
        </p:nvSpPr>
        <p:spPr bwMode="gray"/>
        <p:txBody>
          <a:bodyPr/>
          <a:lstStyle/>
          <a:p>
            <a:r>
              <a:rPr lang="en-US" smtClean="0"/>
              <a:t>Click to edit Master title style</a:t>
            </a:r>
            <a:endParaRPr lang="en-GB" dirty="0"/>
          </a:p>
        </p:txBody>
      </p:sp>
      <p:sp>
        <p:nvSpPr>
          <p:cNvPr id="26" name="Text Placeholder 29"/>
          <p:cNvSpPr>
            <a:spLocks noGrp="1"/>
          </p:cNvSpPr>
          <p:nvPr>
            <p:ph type="body" sz="quarter" idx="13"/>
          </p:nvPr>
        </p:nvSpPr>
        <p:spPr bwMode="gray">
          <a:xfrm>
            <a:off x="194337" y="1916113"/>
            <a:ext cx="1728540"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7" name="Text Placeholder 29"/>
          <p:cNvSpPr>
            <a:spLocks noGrp="1"/>
          </p:cNvSpPr>
          <p:nvPr>
            <p:ph type="body" sz="quarter" idx="14"/>
          </p:nvPr>
        </p:nvSpPr>
        <p:spPr bwMode="gray">
          <a:xfrm>
            <a:off x="2122186" y="1916113"/>
            <a:ext cx="1728540"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8" name="Text Placeholder 29"/>
          <p:cNvSpPr>
            <a:spLocks noGrp="1"/>
          </p:cNvSpPr>
          <p:nvPr>
            <p:ph type="body" sz="quarter" idx="15"/>
          </p:nvPr>
        </p:nvSpPr>
        <p:spPr bwMode="gray">
          <a:xfrm>
            <a:off x="4050036" y="1916113"/>
            <a:ext cx="1728540"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 name="Text Placeholder 29"/>
          <p:cNvSpPr>
            <a:spLocks noGrp="1"/>
          </p:cNvSpPr>
          <p:nvPr>
            <p:ph type="body" sz="quarter" idx="16"/>
          </p:nvPr>
        </p:nvSpPr>
        <p:spPr bwMode="gray">
          <a:xfrm>
            <a:off x="5977885" y="1916113"/>
            <a:ext cx="1728540"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29"/>
          <p:cNvSpPr>
            <a:spLocks noGrp="1"/>
          </p:cNvSpPr>
          <p:nvPr>
            <p:ph type="body" sz="quarter" idx="17"/>
          </p:nvPr>
        </p:nvSpPr>
        <p:spPr bwMode="gray">
          <a:xfrm>
            <a:off x="7905734" y="1916113"/>
            <a:ext cx="1728540"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20"/>
          <p:cNvSpPr>
            <a:spLocks noGrp="1"/>
          </p:cNvSpPr>
          <p:nvPr>
            <p:ph type="body" sz="quarter" idx="27"/>
          </p:nvPr>
        </p:nvSpPr>
        <p:spPr bwMode="gray">
          <a:xfrm>
            <a:off x="2122186" y="1125539"/>
            <a:ext cx="17163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lvl="0"/>
            <a:r>
              <a:rPr lang="en-US" smtClean="0"/>
              <a:t>Click to edit Master text styles</a:t>
            </a:r>
          </a:p>
        </p:txBody>
      </p:sp>
      <p:sp>
        <p:nvSpPr>
          <p:cNvPr id="15" name="Text Placeholder 20"/>
          <p:cNvSpPr>
            <a:spLocks noGrp="1"/>
          </p:cNvSpPr>
          <p:nvPr>
            <p:ph type="body" sz="quarter" idx="26"/>
          </p:nvPr>
        </p:nvSpPr>
        <p:spPr bwMode="gray">
          <a:xfrm>
            <a:off x="194338" y="1125539"/>
            <a:ext cx="1716325"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lvl="0"/>
            <a:r>
              <a:rPr lang="en-US" smtClean="0"/>
              <a:t>Click to edit Master text styles</a:t>
            </a:r>
          </a:p>
        </p:txBody>
      </p:sp>
      <p:sp>
        <p:nvSpPr>
          <p:cNvPr id="16" name="Text Placeholder 20"/>
          <p:cNvSpPr>
            <a:spLocks noGrp="1"/>
          </p:cNvSpPr>
          <p:nvPr>
            <p:ph type="body" sz="quarter" idx="28"/>
          </p:nvPr>
        </p:nvSpPr>
        <p:spPr bwMode="gray">
          <a:xfrm>
            <a:off x="4050035" y="1125539"/>
            <a:ext cx="17163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lvl="0"/>
            <a:r>
              <a:rPr lang="en-US" smtClean="0"/>
              <a:t>Click to edit Master text styles</a:t>
            </a:r>
          </a:p>
        </p:txBody>
      </p:sp>
      <p:sp>
        <p:nvSpPr>
          <p:cNvPr id="17" name="Text Placeholder 20"/>
          <p:cNvSpPr>
            <a:spLocks noGrp="1"/>
          </p:cNvSpPr>
          <p:nvPr>
            <p:ph type="body" sz="quarter" idx="29"/>
          </p:nvPr>
        </p:nvSpPr>
        <p:spPr bwMode="gray">
          <a:xfrm>
            <a:off x="5977884" y="1125539"/>
            <a:ext cx="17163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lvl="0"/>
            <a:r>
              <a:rPr lang="en-US" smtClean="0"/>
              <a:t>Click to edit Master text styles</a:t>
            </a:r>
          </a:p>
        </p:txBody>
      </p:sp>
      <p:sp>
        <p:nvSpPr>
          <p:cNvPr id="19" name="Text Placeholder 20"/>
          <p:cNvSpPr>
            <a:spLocks noGrp="1"/>
          </p:cNvSpPr>
          <p:nvPr>
            <p:ph type="body" sz="quarter" idx="30"/>
          </p:nvPr>
        </p:nvSpPr>
        <p:spPr bwMode="gray">
          <a:xfrm>
            <a:off x="7905733" y="1125539"/>
            <a:ext cx="17163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lvl="0"/>
            <a:r>
              <a:rPr lang="en-US" smtClean="0"/>
              <a:t>Click to edit Master text styles</a:t>
            </a:r>
          </a:p>
        </p:txBody>
      </p:sp>
    </p:spTree>
    <p:extLst>
      <p:ext uri="{BB962C8B-B14F-4D97-AF65-F5344CB8AC3E}">
        <p14:creationId xmlns:p14="http://schemas.microsoft.com/office/powerpoint/2010/main" val="39664300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emands and drivers">
    <p:spTree>
      <p:nvGrpSpPr>
        <p:cNvPr id="1" name=""/>
        <p:cNvGrpSpPr/>
        <p:nvPr/>
      </p:nvGrpSpPr>
      <p:grpSpPr>
        <a:xfrm>
          <a:off x="0" y="0"/>
          <a:ext cx="0" cy="0"/>
          <a:chOff x="0" y="0"/>
          <a:chExt cx="0" cy="0"/>
        </a:xfrm>
      </p:grpSpPr>
      <p:sp>
        <p:nvSpPr>
          <p:cNvPr id="12" name="AutoShape 20"/>
          <p:cNvSpPr>
            <a:spLocks noChangeArrowheads="1"/>
          </p:cNvSpPr>
          <p:nvPr/>
        </p:nvSpPr>
        <p:spPr bwMode="gray">
          <a:xfrm rot="19080000" flipH="1">
            <a:off x="5081985" y="2387600"/>
            <a:ext cx="162348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a:defRPr/>
            </a:pPr>
            <a:endParaRPr lang="en-CA" sz="1400" dirty="0">
              <a:solidFill>
                <a:srgbClr val="000000"/>
              </a:solidFill>
              <a:latin typeface="Arial" charset="0"/>
              <a:cs typeface="Arial" charset="0"/>
            </a:endParaRPr>
          </a:p>
        </p:txBody>
      </p:sp>
      <p:sp>
        <p:nvSpPr>
          <p:cNvPr id="13" name="AutoShape 17"/>
          <p:cNvSpPr>
            <a:spLocks noChangeArrowheads="1"/>
          </p:cNvSpPr>
          <p:nvPr/>
        </p:nvSpPr>
        <p:spPr bwMode="gray">
          <a:xfrm rot="2520000" flipH="1">
            <a:off x="5081985" y="4432300"/>
            <a:ext cx="162348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a:defRPr/>
            </a:pPr>
            <a:endParaRPr lang="en-CA" sz="1800" dirty="0">
              <a:solidFill>
                <a:srgbClr val="000000"/>
              </a:solidFill>
              <a:latin typeface="Arial"/>
            </a:endParaRPr>
          </a:p>
        </p:txBody>
      </p:sp>
      <p:sp>
        <p:nvSpPr>
          <p:cNvPr id="14" name="AutoShape 20"/>
          <p:cNvSpPr>
            <a:spLocks noChangeArrowheads="1"/>
          </p:cNvSpPr>
          <p:nvPr/>
        </p:nvSpPr>
        <p:spPr bwMode="gray">
          <a:xfrm rot="2520000">
            <a:off x="3119703" y="2387600"/>
            <a:ext cx="1621764"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a:defRPr/>
            </a:pPr>
            <a:endParaRPr lang="en-CA" sz="1400" dirty="0">
              <a:solidFill>
                <a:srgbClr val="000000"/>
              </a:solidFill>
              <a:latin typeface="Arial" charset="0"/>
              <a:cs typeface="Arial" charset="0"/>
            </a:endParaRPr>
          </a:p>
        </p:txBody>
      </p:sp>
      <p:sp>
        <p:nvSpPr>
          <p:cNvPr id="15" name="AutoShape 17"/>
          <p:cNvSpPr>
            <a:spLocks noChangeArrowheads="1"/>
          </p:cNvSpPr>
          <p:nvPr/>
        </p:nvSpPr>
        <p:spPr bwMode="gray">
          <a:xfrm rot="19080000">
            <a:off x="3119703" y="4432300"/>
            <a:ext cx="1621764"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a:defRPr/>
            </a:pPr>
            <a:endParaRPr lang="en-CA" sz="1800" dirty="0">
              <a:solidFill>
                <a:srgbClr val="000000"/>
              </a:solidFill>
              <a:latin typeface="Arial"/>
            </a:endParaRPr>
          </a:p>
        </p:txBody>
      </p:sp>
      <p:sp>
        <p:nvSpPr>
          <p:cNvPr id="10" name="Title 9"/>
          <p:cNvSpPr>
            <a:spLocks noGrp="1"/>
          </p:cNvSpPr>
          <p:nvPr>
            <p:ph type="title"/>
          </p:nvPr>
        </p:nvSpPr>
        <p:spPr bwMode="gray"/>
        <p:txBody>
          <a:bodyPr/>
          <a:lstStyle/>
          <a:p>
            <a:r>
              <a:rPr lang="en-US" smtClean="0"/>
              <a:t>Click to edit Master title style</a:t>
            </a:r>
            <a:endParaRPr lang="en-GB"/>
          </a:p>
        </p:txBody>
      </p:sp>
      <p:sp>
        <p:nvSpPr>
          <p:cNvPr id="25" name="Text Placeholder 10"/>
          <p:cNvSpPr>
            <a:spLocks noGrp="1"/>
          </p:cNvSpPr>
          <p:nvPr>
            <p:ph type="body" sz="quarter" idx="21"/>
          </p:nvPr>
        </p:nvSpPr>
        <p:spPr bwMode="gray">
          <a:xfrm>
            <a:off x="4141258" y="3187175"/>
            <a:ext cx="1561857" cy="821280"/>
          </a:xfrm>
          <a:prstGeom prst="ellipse">
            <a:avLst/>
          </a:prstGeom>
          <a:solidFill>
            <a:srgbClr val="AA5CAA"/>
          </a:solidFill>
          <a:ln>
            <a:noFill/>
          </a:ln>
        </p:spPr>
        <p:txBody>
          <a:bodyPr lIns="54000" tIns="54000" rIns="54000" bIns="54000" anchor="ctr" anchorCtr="1"/>
          <a:lstStyle>
            <a:lvl1pPr algn="ctr">
              <a:defRPr>
                <a:solidFill>
                  <a:schemeClr val="bg1"/>
                </a:solidFill>
              </a:defRPr>
            </a:lvl1pPr>
          </a:lstStyle>
          <a:p>
            <a:pPr lvl="0"/>
            <a:r>
              <a:rPr lang="en-US" smtClean="0"/>
              <a:t>Click to edit Master text styles</a:t>
            </a:r>
          </a:p>
        </p:txBody>
      </p:sp>
      <p:sp>
        <p:nvSpPr>
          <p:cNvPr id="29" name="Text Placeholder 20"/>
          <p:cNvSpPr>
            <a:spLocks noGrp="1"/>
          </p:cNvSpPr>
          <p:nvPr>
            <p:ph type="body" sz="quarter" idx="22"/>
          </p:nvPr>
        </p:nvSpPr>
        <p:spPr bwMode="gray">
          <a:xfrm>
            <a:off x="194337" y="1557337"/>
            <a:ext cx="3599941" cy="1944688"/>
          </a:xfrm>
          <a:solidFill>
            <a:schemeClr val="bg1"/>
          </a:solidFill>
          <a:ln w="12700">
            <a:solidFill>
              <a:srgbClr val="007C92"/>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 name="Text Placeholder 20"/>
          <p:cNvSpPr>
            <a:spLocks noGrp="1"/>
          </p:cNvSpPr>
          <p:nvPr>
            <p:ph type="body" sz="quarter" idx="23"/>
          </p:nvPr>
        </p:nvSpPr>
        <p:spPr bwMode="gray">
          <a:xfrm>
            <a:off x="194337" y="4148137"/>
            <a:ext cx="3599941" cy="1944688"/>
          </a:xfrm>
          <a:solidFill>
            <a:schemeClr val="bg1"/>
          </a:solidFill>
          <a:ln w="12700">
            <a:solidFill>
              <a:srgbClr val="007C92"/>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20"/>
          <p:cNvSpPr>
            <a:spLocks noGrp="1"/>
          </p:cNvSpPr>
          <p:nvPr>
            <p:ph type="body" sz="quarter" idx="24"/>
          </p:nvPr>
        </p:nvSpPr>
        <p:spPr bwMode="gray">
          <a:xfrm>
            <a:off x="6034332" y="1557337"/>
            <a:ext cx="3599941" cy="1944688"/>
          </a:xfrm>
          <a:solidFill>
            <a:schemeClr val="bg1"/>
          </a:solidFill>
          <a:ln w="12700">
            <a:solidFill>
              <a:srgbClr val="007C92"/>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2" name="Text Placeholder 20"/>
          <p:cNvSpPr>
            <a:spLocks noGrp="1"/>
          </p:cNvSpPr>
          <p:nvPr>
            <p:ph type="body" sz="quarter" idx="25"/>
          </p:nvPr>
        </p:nvSpPr>
        <p:spPr bwMode="gray">
          <a:xfrm>
            <a:off x="6034332" y="4148137"/>
            <a:ext cx="3599941" cy="1944688"/>
          </a:xfrm>
          <a:solidFill>
            <a:schemeClr val="bg1"/>
          </a:solidFill>
          <a:ln w="12700">
            <a:solidFill>
              <a:srgbClr val="007C92"/>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5" name="Text Placeholder 20"/>
          <p:cNvSpPr>
            <a:spLocks noGrp="1"/>
          </p:cNvSpPr>
          <p:nvPr>
            <p:ph type="body" sz="quarter" idx="26"/>
          </p:nvPr>
        </p:nvSpPr>
        <p:spPr bwMode="gray">
          <a:xfrm>
            <a:off x="194337" y="1125539"/>
            <a:ext cx="3599941" cy="359817"/>
          </a:xfrm>
          <a:solidFill>
            <a:srgbClr val="409DAD"/>
          </a:solidFill>
          <a:ln w="12700">
            <a:solidFill>
              <a:srgbClr val="007C92"/>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
        <p:nvSpPr>
          <p:cNvPr id="36" name="Text Placeholder 20"/>
          <p:cNvSpPr>
            <a:spLocks noGrp="1"/>
          </p:cNvSpPr>
          <p:nvPr>
            <p:ph type="body" sz="quarter" idx="27"/>
          </p:nvPr>
        </p:nvSpPr>
        <p:spPr bwMode="gray">
          <a:xfrm>
            <a:off x="6034332" y="1125539"/>
            <a:ext cx="3599941" cy="359817"/>
          </a:xfrm>
          <a:solidFill>
            <a:srgbClr val="409DAD"/>
          </a:solidFill>
          <a:ln w="12700">
            <a:solidFill>
              <a:srgbClr val="007C92"/>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
        <p:nvSpPr>
          <p:cNvPr id="37" name="Text Placeholder 20"/>
          <p:cNvSpPr>
            <a:spLocks noGrp="1"/>
          </p:cNvSpPr>
          <p:nvPr>
            <p:ph type="body" sz="quarter" idx="28"/>
          </p:nvPr>
        </p:nvSpPr>
        <p:spPr bwMode="gray">
          <a:xfrm>
            <a:off x="194337" y="3716339"/>
            <a:ext cx="3599941" cy="359817"/>
          </a:xfrm>
          <a:solidFill>
            <a:srgbClr val="409DAD"/>
          </a:solidFill>
          <a:ln w="12700">
            <a:solidFill>
              <a:srgbClr val="007C92"/>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
        <p:nvSpPr>
          <p:cNvPr id="38" name="Text Placeholder 20"/>
          <p:cNvSpPr>
            <a:spLocks noGrp="1"/>
          </p:cNvSpPr>
          <p:nvPr>
            <p:ph type="body" sz="quarter" idx="29"/>
          </p:nvPr>
        </p:nvSpPr>
        <p:spPr bwMode="gray">
          <a:xfrm>
            <a:off x="6034332" y="3716339"/>
            <a:ext cx="3599941" cy="359817"/>
          </a:xfrm>
          <a:solidFill>
            <a:srgbClr val="409DAD"/>
          </a:solidFill>
          <a:ln w="12700">
            <a:solidFill>
              <a:srgbClr val="007C92"/>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Tree>
    <p:extLst>
      <p:ext uri="{BB962C8B-B14F-4D97-AF65-F5344CB8AC3E}">
        <p14:creationId xmlns:p14="http://schemas.microsoft.com/office/powerpoint/2010/main" val="1435931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1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E44FCC1-B8D0-4274-92DB-885E78D33C6B}" type="datetimeFigureOut">
              <a:rPr lang="en-US"/>
              <a:pPr>
                <a:defRPr/>
              </a:pPr>
              <a:t>11/19/2017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4993E0F-7DB5-463C-B808-9EE838BFCB25}"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Outline">
    <p:spTree>
      <p:nvGrpSpPr>
        <p:cNvPr id="1" name=""/>
        <p:cNvGrpSpPr/>
        <p:nvPr/>
      </p:nvGrpSpPr>
      <p:grpSpPr>
        <a:xfrm>
          <a:off x="0" y="0"/>
          <a:ext cx="0" cy="0"/>
          <a:chOff x="0" y="0"/>
          <a:chExt cx="0" cy="0"/>
        </a:xfrm>
      </p:grpSpPr>
      <p:sp>
        <p:nvSpPr>
          <p:cNvPr id="10" name="Title 9"/>
          <p:cNvSpPr>
            <a:spLocks noGrp="1"/>
          </p:cNvSpPr>
          <p:nvPr>
            <p:ph type="title"/>
          </p:nvPr>
        </p:nvSpPr>
        <p:spPr bwMode="gray"/>
        <p:txBody>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187987" y="1557337"/>
            <a:ext cx="4608513" cy="4535488"/>
          </a:xfrm>
          <a:solidFill>
            <a:schemeClr val="bg1"/>
          </a:solidFill>
          <a:ln w="12700">
            <a:solidFill>
              <a:srgbClr val="007C92"/>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3" name="Text Placeholder 20"/>
          <p:cNvSpPr>
            <a:spLocks noGrp="1"/>
          </p:cNvSpPr>
          <p:nvPr>
            <p:ph type="body" sz="quarter" idx="22"/>
          </p:nvPr>
        </p:nvSpPr>
        <p:spPr bwMode="gray">
          <a:xfrm>
            <a:off x="5025759" y="1557337"/>
            <a:ext cx="4608513" cy="4535488"/>
          </a:xfrm>
          <a:solidFill>
            <a:schemeClr val="bg1"/>
          </a:solidFill>
          <a:ln w="12700">
            <a:solidFill>
              <a:srgbClr val="007C92"/>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9" name="Text Placeholder 20"/>
          <p:cNvSpPr>
            <a:spLocks noGrp="1"/>
          </p:cNvSpPr>
          <p:nvPr>
            <p:ph type="body" sz="quarter" idx="26"/>
          </p:nvPr>
        </p:nvSpPr>
        <p:spPr bwMode="gray">
          <a:xfrm>
            <a:off x="187987" y="1125539"/>
            <a:ext cx="4608513" cy="359817"/>
          </a:xfrm>
          <a:solidFill>
            <a:srgbClr val="409DAD"/>
          </a:solidFill>
          <a:ln w="12700">
            <a:solidFill>
              <a:srgbClr val="409DAD"/>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
        <p:nvSpPr>
          <p:cNvPr id="30" name="Text Placeholder 20"/>
          <p:cNvSpPr>
            <a:spLocks noGrp="1"/>
          </p:cNvSpPr>
          <p:nvPr>
            <p:ph type="body" sz="quarter" idx="27"/>
          </p:nvPr>
        </p:nvSpPr>
        <p:spPr bwMode="gray">
          <a:xfrm>
            <a:off x="5025760" y="1125539"/>
            <a:ext cx="4608513" cy="359817"/>
          </a:xfrm>
          <a:solidFill>
            <a:srgbClr val="409DAD"/>
          </a:solidFill>
          <a:ln w="12700">
            <a:solidFill>
              <a:srgbClr val="409DAD"/>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Tree>
    <p:extLst>
      <p:ext uri="{BB962C8B-B14F-4D97-AF65-F5344CB8AC3E}">
        <p14:creationId xmlns:p14="http://schemas.microsoft.com/office/powerpoint/2010/main" val="18936331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Outline 2">
    <p:spTree>
      <p:nvGrpSpPr>
        <p:cNvPr id="1" name=""/>
        <p:cNvGrpSpPr/>
        <p:nvPr/>
      </p:nvGrpSpPr>
      <p:grpSpPr>
        <a:xfrm>
          <a:off x="0" y="0"/>
          <a:ext cx="0" cy="0"/>
          <a:chOff x="0" y="0"/>
          <a:chExt cx="0" cy="0"/>
        </a:xfrm>
      </p:grpSpPr>
      <p:sp>
        <p:nvSpPr>
          <p:cNvPr id="10" name="Title 9"/>
          <p:cNvSpPr>
            <a:spLocks noGrp="1"/>
          </p:cNvSpPr>
          <p:nvPr>
            <p:ph type="title"/>
          </p:nvPr>
        </p:nvSpPr>
        <p:spPr bwMode="gray"/>
        <p:txBody>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187987" y="1557337"/>
            <a:ext cx="4608513" cy="1944688"/>
          </a:xfrm>
          <a:solidFill>
            <a:schemeClr val="bg1"/>
          </a:solidFill>
          <a:ln w="12700">
            <a:solidFill>
              <a:srgbClr val="007C92"/>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3" name="Text Placeholder 20"/>
          <p:cNvSpPr>
            <a:spLocks noGrp="1"/>
          </p:cNvSpPr>
          <p:nvPr>
            <p:ph type="body" sz="quarter" idx="22"/>
          </p:nvPr>
        </p:nvSpPr>
        <p:spPr bwMode="gray">
          <a:xfrm>
            <a:off x="5025759" y="1557337"/>
            <a:ext cx="4608513" cy="1944688"/>
          </a:xfrm>
          <a:solidFill>
            <a:schemeClr val="bg1"/>
          </a:solidFill>
          <a:ln w="12700">
            <a:solidFill>
              <a:srgbClr val="007C92"/>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5" name="Text Placeholder 20"/>
          <p:cNvSpPr>
            <a:spLocks noGrp="1"/>
          </p:cNvSpPr>
          <p:nvPr>
            <p:ph type="body" sz="quarter" idx="23"/>
          </p:nvPr>
        </p:nvSpPr>
        <p:spPr bwMode="gray">
          <a:xfrm>
            <a:off x="187987" y="4148137"/>
            <a:ext cx="4608513" cy="1944688"/>
          </a:xfrm>
          <a:solidFill>
            <a:srgbClr val="BFDEE4"/>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6" name="Text Placeholder 20"/>
          <p:cNvSpPr>
            <a:spLocks noGrp="1"/>
          </p:cNvSpPr>
          <p:nvPr>
            <p:ph type="body" sz="quarter" idx="24"/>
          </p:nvPr>
        </p:nvSpPr>
        <p:spPr bwMode="gray">
          <a:xfrm>
            <a:off x="5025759" y="4148137"/>
            <a:ext cx="4608513" cy="1944688"/>
          </a:xfrm>
          <a:solidFill>
            <a:srgbClr val="BFDEE4"/>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9" name="Text Placeholder 20"/>
          <p:cNvSpPr>
            <a:spLocks noGrp="1"/>
          </p:cNvSpPr>
          <p:nvPr>
            <p:ph type="body" sz="quarter" idx="26"/>
          </p:nvPr>
        </p:nvSpPr>
        <p:spPr bwMode="gray">
          <a:xfrm>
            <a:off x="187987" y="1125539"/>
            <a:ext cx="4608513" cy="359817"/>
          </a:xfrm>
          <a:solidFill>
            <a:srgbClr val="409DAD"/>
          </a:solidFill>
          <a:ln w="12700">
            <a:solidFill>
              <a:srgbClr val="409DAD"/>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
        <p:nvSpPr>
          <p:cNvPr id="30" name="Text Placeholder 20"/>
          <p:cNvSpPr>
            <a:spLocks noGrp="1"/>
          </p:cNvSpPr>
          <p:nvPr>
            <p:ph type="body" sz="quarter" idx="27"/>
          </p:nvPr>
        </p:nvSpPr>
        <p:spPr bwMode="gray">
          <a:xfrm>
            <a:off x="5025760" y="1125539"/>
            <a:ext cx="4608513" cy="359817"/>
          </a:xfrm>
          <a:solidFill>
            <a:srgbClr val="409DAD"/>
          </a:solidFill>
          <a:ln w="12700">
            <a:solidFill>
              <a:srgbClr val="409DAD"/>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
        <p:nvSpPr>
          <p:cNvPr id="31" name="Text Placeholder 20"/>
          <p:cNvSpPr>
            <a:spLocks noGrp="1"/>
          </p:cNvSpPr>
          <p:nvPr>
            <p:ph type="body" sz="quarter" idx="28"/>
          </p:nvPr>
        </p:nvSpPr>
        <p:spPr bwMode="gray">
          <a:xfrm>
            <a:off x="187987" y="3716339"/>
            <a:ext cx="4608513" cy="359817"/>
          </a:xfrm>
          <a:solidFill>
            <a:srgbClr val="409DAD"/>
          </a:solidFill>
          <a:ln w="12700">
            <a:solidFill>
              <a:srgbClr val="409DAD"/>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
        <p:nvSpPr>
          <p:cNvPr id="32" name="Text Placeholder 20"/>
          <p:cNvSpPr>
            <a:spLocks noGrp="1"/>
          </p:cNvSpPr>
          <p:nvPr>
            <p:ph type="body" sz="quarter" idx="29"/>
          </p:nvPr>
        </p:nvSpPr>
        <p:spPr bwMode="gray">
          <a:xfrm>
            <a:off x="5025760" y="3716339"/>
            <a:ext cx="4608513" cy="359817"/>
          </a:xfrm>
          <a:solidFill>
            <a:srgbClr val="409DAD"/>
          </a:solidFill>
          <a:ln w="12700">
            <a:solidFill>
              <a:srgbClr val="409DAD"/>
            </a:solidFill>
          </a:ln>
        </p:spPr>
        <p:txBody>
          <a:bodyPr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lvl="0"/>
            <a:r>
              <a:rPr lang="en-US" smtClean="0"/>
              <a:t>Click to edit Master text styles</a:t>
            </a:r>
          </a:p>
        </p:txBody>
      </p:sp>
    </p:spTree>
    <p:extLst>
      <p:ext uri="{BB962C8B-B14F-4D97-AF65-F5344CB8AC3E}">
        <p14:creationId xmlns:p14="http://schemas.microsoft.com/office/powerpoint/2010/main" val="6905516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mpany profile">
    <p:spTree>
      <p:nvGrpSpPr>
        <p:cNvPr id="1" name=""/>
        <p:cNvGrpSpPr/>
        <p:nvPr/>
      </p:nvGrpSpPr>
      <p:grpSpPr>
        <a:xfrm>
          <a:off x="0" y="0"/>
          <a:ext cx="0" cy="0"/>
          <a:chOff x="0" y="0"/>
          <a:chExt cx="0" cy="0"/>
        </a:xfrm>
      </p:grpSpPr>
      <p:sp>
        <p:nvSpPr>
          <p:cNvPr id="33" name="Chart Placeholder 31"/>
          <p:cNvSpPr>
            <a:spLocks noGrp="1"/>
          </p:cNvSpPr>
          <p:nvPr>
            <p:ph type="chart" sz="quarter" idx="22"/>
          </p:nvPr>
        </p:nvSpPr>
        <p:spPr bwMode="gray">
          <a:xfrm>
            <a:off x="3436954" y="1125538"/>
            <a:ext cx="2951758" cy="2376488"/>
          </a:xfrm>
        </p:spPr>
        <p:txBody>
          <a:bodyPr rtlCol="0">
            <a:noAutofit/>
          </a:bodyPr>
          <a:lstStyle/>
          <a:p>
            <a:pPr lvl="0"/>
            <a:r>
              <a:rPr lang="en-US" noProof="0" dirty="0" smtClean="0"/>
              <a:t>Click icon to add chart</a:t>
            </a:r>
            <a:endParaRPr lang="en-GB" noProof="0" dirty="0"/>
          </a:p>
        </p:txBody>
      </p:sp>
      <p:sp>
        <p:nvSpPr>
          <p:cNvPr id="28" name="Text Placeholder 17"/>
          <p:cNvSpPr>
            <a:spLocks noGrp="1"/>
          </p:cNvSpPr>
          <p:nvPr>
            <p:ph type="body" sz="quarter" idx="20"/>
          </p:nvPr>
        </p:nvSpPr>
        <p:spPr bwMode="gray">
          <a:xfrm>
            <a:off x="6682813" y="3716339"/>
            <a:ext cx="2950138"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2" name="Chart Placeholder 31"/>
          <p:cNvSpPr>
            <a:spLocks noGrp="1"/>
          </p:cNvSpPr>
          <p:nvPr>
            <p:ph type="chart" sz="quarter" idx="21"/>
          </p:nvPr>
        </p:nvSpPr>
        <p:spPr bwMode="gray">
          <a:xfrm>
            <a:off x="6681192" y="1125538"/>
            <a:ext cx="2951758" cy="2376488"/>
          </a:xfrm>
        </p:spPr>
        <p:txBody>
          <a:bodyPr rtlCol="0">
            <a:noAutofit/>
          </a:bodyPr>
          <a:lstStyle/>
          <a:p>
            <a:pPr lvl="0"/>
            <a:r>
              <a:rPr lang="en-US" noProof="0" dirty="0" smtClean="0"/>
              <a:t>Click icon to add chart</a:t>
            </a:r>
            <a:endParaRPr lang="en-GB" noProof="0" dirty="0"/>
          </a:p>
        </p:txBody>
      </p:sp>
      <p:sp>
        <p:nvSpPr>
          <p:cNvPr id="10" name="Title 9"/>
          <p:cNvSpPr>
            <a:spLocks noGrp="1"/>
          </p:cNvSpPr>
          <p:nvPr>
            <p:ph type="title"/>
          </p:nvPr>
        </p:nvSpPr>
        <p:spPr bwMode="gray"/>
        <p:txBody>
          <a:bodyPr/>
          <a:lstStyle/>
          <a:p>
            <a:r>
              <a:rPr lang="en-US" smtClean="0"/>
              <a:t>Click to edit Master title style</a:t>
            </a:r>
            <a:endParaRPr lang="en-GB"/>
          </a:p>
        </p:txBody>
      </p:sp>
      <p:sp>
        <p:nvSpPr>
          <p:cNvPr id="13" name="Table Placeholder 12"/>
          <p:cNvSpPr>
            <a:spLocks noGrp="1"/>
          </p:cNvSpPr>
          <p:nvPr>
            <p:ph type="tbl" sz="quarter" idx="14"/>
          </p:nvPr>
        </p:nvSpPr>
        <p:spPr bwMode="gray">
          <a:xfrm>
            <a:off x="194337" y="1125538"/>
            <a:ext cx="2950138" cy="2376488"/>
          </a:xfrm>
        </p:spPr>
        <p:txBody>
          <a:bodyPr rtlCol="0">
            <a:noAutofit/>
          </a:bodyPr>
          <a:lstStyle/>
          <a:p>
            <a:pPr lvl="0"/>
            <a:r>
              <a:rPr lang="en-US" noProof="0" dirty="0" smtClean="0"/>
              <a:t>Click icon to add table</a:t>
            </a:r>
            <a:endParaRPr lang="en-GB" noProof="0" dirty="0"/>
          </a:p>
        </p:txBody>
      </p:sp>
      <p:sp>
        <p:nvSpPr>
          <p:cNvPr id="18" name="Text Placeholder 17"/>
          <p:cNvSpPr>
            <a:spLocks noGrp="1"/>
          </p:cNvSpPr>
          <p:nvPr>
            <p:ph type="body" sz="quarter" idx="16"/>
          </p:nvPr>
        </p:nvSpPr>
        <p:spPr bwMode="gray">
          <a:xfrm>
            <a:off x="194337" y="3716339"/>
            <a:ext cx="2950138"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6" name="Text Placeholder 17"/>
          <p:cNvSpPr>
            <a:spLocks noGrp="1"/>
          </p:cNvSpPr>
          <p:nvPr>
            <p:ph type="body" sz="quarter" idx="18"/>
          </p:nvPr>
        </p:nvSpPr>
        <p:spPr bwMode="gray">
          <a:xfrm>
            <a:off x="3436954" y="3716339"/>
            <a:ext cx="2950138"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1150145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Divider 1">
    <p:spTree>
      <p:nvGrpSpPr>
        <p:cNvPr id="1" name=""/>
        <p:cNvGrpSpPr/>
        <p:nvPr/>
      </p:nvGrpSpPr>
      <p:grpSpPr>
        <a:xfrm>
          <a:off x="0" y="0"/>
          <a:ext cx="0" cy="0"/>
          <a:chOff x="0" y="0"/>
          <a:chExt cx="0" cy="0"/>
        </a:xfrm>
      </p:grpSpPr>
      <p:sp>
        <p:nvSpPr>
          <p:cNvPr id="8" name="Title 7"/>
          <p:cNvSpPr>
            <a:spLocks noGrp="1"/>
          </p:cNvSpPr>
          <p:nvPr>
            <p:ph type="title"/>
          </p:nvPr>
        </p:nvSpPr>
        <p:spPr bwMode="gray">
          <a:xfrm>
            <a:off x="5343044" y="2708920"/>
            <a:ext cx="3432381" cy="1656184"/>
          </a:xfrm>
          <a:noFill/>
          <a:ln w="9525">
            <a:noFill/>
            <a:miter lim="800000"/>
            <a:headEnd/>
            <a:tailEnd/>
          </a:ln>
        </p:spPr>
        <p:txBody>
          <a:bodyPr anchor="t">
            <a:noAutofit/>
          </a:bodyPr>
          <a:lstStyle>
            <a:lvl1pPr>
              <a:defRPr lang="en-GB" sz="3000" b="1" kern="1200" noProof="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r>
              <a:rPr lang="en-US" smtClean="0"/>
              <a:t>Click to edit Master title style</a:t>
            </a:r>
            <a:endParaRPr lang="en-GB" dirty="0"/>
          </a:p>
        </p:txBody>
      </p:sp>
      <p:sp>
        <p:nvSpPr>
          <p:cNvPr id="12" name="Text Placeholder 11"/>
          <p:cNvSpPr>
            <a:spLocks noGrp="1"/>
          </p:cNvSpPr>
          <p:nvPr>
            <p:ph type="body" sz="quarter" idx="10"/>
          </p:nvPr>
        </p:nvSpPr>
        <p:spPr bwMode="gray">
          <a:xfrm>
            <a:off x="5343393" y="4509121"/>
            <a:ext cx="3041988" cy="1080119"/>
          </a:xfrm>
          <a:noFill/>
          <a:ln w="9525">
            <a:noFill/>
            <a:miter lim="800000"/>
            <a:headEnd/>
            <a:tailEnd/>
          </a:ln>
        </p:spPr>
        <p:txBody>
          <a:bodyPr rtlCol="0">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lvl="0"/>
            <a:r>
              <a:rPr lang="en-US" smtClean="0"/>
              <a:t>Click to edit Master text styles</a:t>
            </a:r>
          </a:p>
        </p:txBody>
      </p:sp>
    </p:spTree>
    <p:extLst>
      <p:ext uri="{BB962C8B-B14F-4D97-AF65-F5344CB8AC3E}">
        <p14:creationId xmlns:p14="http://schemas.microsoft.com/office/powerpoint/2010/main" val="11563096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Divider 2">
    <p:spTree>
      <p:nvGrpSpPr>
        <p:cNvPr id="1" name=""/>
        <p:cNvGrpSpPr/>
        <p:nvPr/>
      </p:nvGrpSpPr>
      <p:grpSpPr>
        <a:xfrm>
          <a:off x="0" y="0"/>
          <a:ext cx="0" cy="0"/>
          <a:chOff x="0" y="0"/>
          <a:chExt cx="0" cy="0"/>
        </a:xfrm>
      </p:grpSpPr>
      <p:sp>
        <p:nvSpPr>
          <p:cNvPr id="8" name="Title 7"/>
          <p:cNvSpPr>
            <a:spLocks noGrp="1"/>
          </p:cNvSpPr>
          <p:nvPr>
            <p:ph type="title"/>
          </p:nvPr>
        </p:nvSpPr>
        <p:spPr bwMode="gray">
          <a:xfrm>
            <a:off x="350489" y="1340768"/>
            <a:ext cx="5538615" cy="2088232"/>
          </a:xfrm>
          <a:noFill/>
          <a:ln w="9525">
            <a:noFill/>
            <a:miter lim="800000"/>
            <a:headEnd/>
            <a:tailEnd/>
          </a:ln>
        </p:spPr>
        <p:txBody>
          <a:bodyPr anchor="t">
            <a:noAutofit/>
          </a:bodyPr>
          <a:lstStyle>
            <a:lvl1pPr>
              <a:defRPr lang="en-GB" sz="3000" b="1" kern="1200" noProof="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r>
              <a:rPr lang="en-US" smtClean="0"/>
              <a:t>Click to edit Master title style</a:t>
            </a:r>
            <a:endParaRPr lang="en-GB" dirty="0"/>
          </a:p>
        </p:txBody>
      </p:sp>
      <p:sp>
        <p:nvSpPr>
          <p:cNvPr id="12" name="Text Placeholder 11"/>
          <p:cNvSpPr>
            <a:spLocks noGrp="1"/>
          </p:cNvSpPr>
          <p:nvPr>
            <p:ph type="body" sz="quarter" idx="10"/>
          </p:nvPr>
        </p:nvSpPr>
        <p:spPr bwMode="gray">
          <a:xfrm>
            <a:off x="350489" y="3645025"/>
            <a:ext cx="5148572" cy="1008112"/>
          </a:xfrm>
          <a:noFill/>
          <a:ln w="9525">
            <a:noFill/>
            <a:miter lim="800000"/>
            <a:headEnd/>
            <a:tailEnd/>
          </a:ln>
        </p:spPr>
        <p:txBody>
          <a:bodyPr rtlCol="0">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lvl="0"/>
            <a:r>
              <a:rPr lang="en-US" smtClean="0"/>
              <a:t>Click to edit Master text styles</a:t>
            </a:r>
          </a:p>
        </p:txBody>
      </p:sp>
    </p:spTree>
    <p:extLst>
      <p:ext uri="{BB962C8B-B14F-4D97-AF65-F5344CB8AC3E}">
        <p14:creationId xmlns:p14="http://schemas.microsoft.com/office/powerpoint/2010/main" val="41328375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Photo divider">
    <p:spTree>
      <p:nvGrpSpPr>
        <p:cNvPr id="1" name=""/>
        <p:cNvGrpSpPr/>
        <p:nvPr/>
      </p:nvGrpSpPr>
      <p:grpSpPr>
        <a:xfrm>
          <a:off x="0" y="0"/>
          <a:ext cx="0" cy="0"/>
          <a:chOff x="0" y="0"/>
          <a:chExt cx="0" cy="0"/>
        </a:xfrm>
      </p:grpSpPr>
      <p:sp>
        <p:nvSpPr>
          <p:cNvPr id="8" name="Title 7"/>
          <p:cNvSpPr>
            <a:spLocks noGrp="1"/>
          </p:cNvSpPr>
          <p:nvPr>
            <p:ph type="title"/>
          </p:nvPr>
        </p:nvSpPr>
        <p:spPr bwMode="gray">
          <a:xfrm>
            <a:off x="350489" y="4941168"/>
            <a:ext cx="3900433" cy="1584176"/>
          </a:xfrm>
          <a:noFill/>
          <a:ln w="9525">
            <a:noFill/>
            <a:miter lim="800000"/>
            <a:headEnd/>
            <a:tailEnd/>
          </a:ln>
        </p:spPr>
        <p:txBody>
          <a:bodyPr anchor="t">
            <a:noAutofit/>
          </a:bodyPr>
          <a:lstStyle>
            <a:lvl1pPr>
              <a:defRPr lang="en-GB" sz="3000" b="1" kern="1200" noProof="0" dirty="0" smtClean="0">
                <a:solidFill>
                  <a:srgbClr val="00338D"/>
                </a:solidFill>
                <a:latin typeface="Arial" pitchFamily="34" charset="0"/>
                <a:ea typeface="+mj-ea"/>
                <a:cs typeface="Arial" pitchFamily="34" charset="0"/>
              </a:defRPr>
            </a:lvl1pPr>
            <a:lvl2pPr>
              <a:defRPr lang="en-GB" sz="3000" b="1" kern="1200" noProof="0" dirty="0">
                <a:solidFill>
                  <a:srgbClr val="00338D"/>
                </a:solidFill>
                <a:latin typeface="Arial" pitchFamily="34" charset="0"/>
                <a:ea typeface="+mj-ea"/>
                <a:cs typeface="Arial" pitchFamily="34" charset="0"/>
              </a:defRPr>
            </a:lvl2pPr>
            <a:lvl3pPr>
              <a:defRPr lang="en-GB" sz="3000" b="1" kern="1200" noProof="0" dirty="0">
                <a:solidFill>
                  <a:srgbClr val="00338D"/>
                </a:solidFill>
                <a:latin typeface="Arial" pitchFamily="34" charset="0"/>
                <a:ea typeface="+mj-ea"/>
                <a:cs typeface="Arial" pitchFamily="34" charset="0"/>
              </a:defRPr>
            </a:lvl3pPr>
            <a:lvl4pPr>
              <a:defRPr lang="en-GB" sz="3000" b="1" kern="1200" noProof="0" dirty="0">
                <a:solidFill>
                  <a:srgbClr val="00338D"/>
                </a:solidFill>
                <a:latin typeface="Arial" pitchFamily="34" charset="0"/>
                <a:ea typeface="+mj-ea"/>
                <a:cs typeface="Arial" pitchFamily="34" charset="0"/>
              </a:defRPr>
            </a:lvl4pPr>
            <a:lvl5pPr>
              <a:defRPr lang="en-GB" sz="3000" b="1" kern="1200" noProof="0" dirty="0">
                <a:solidFill>
                  <a:srgbClr val="00338D"/>
                </a:solidFill>
                <a:latin typeface="Arial" pitchFamily="34" charset="0"/>
                <a:ea typeface="+mj-ea"/>
                <a:cs typeface="Arial" pitchFamily="34" charset="0"/>
              </a:defRPr>
            </a:lvl5pPr>
            <a:lvl6pPr>
              <a:defRPr lang="en-GB" sz="3000" b="1" kern="1200" noProof="0" dirty="0">
                <a:solidFill>
                  <a:srgbClr val="00338D"/>
                </a:solidFill>
                <a:latin typeface="Arial" pitchFamily="34" charset="0"/>
                <a:ea typeface="+mj-ea"/>
                <a:cs typeface="Arial" pitchFamily="34" charset="0"/>
              </a:defRPr>
            </a:lvl6pPr>
            <a:lvl7pPr>
              <a:defRPr lang="en-GB" sz="3000" b="1" kern="1200" noProof="0" dirty="0">
                <a:solidFill>
                  <a:srgbClr val="00338D"/>
                </a:solidFill>
                <a:latin typeface="Arial" pitchFamily="34" charset="0"/>
                <a:ea typeface="+mj-ea"/>
                <a:cs typeface="Arial" pitchFamily="34" charset="0"/>
              </a:defRPr>
            </a:lvl7pPr>
            <a:lvl8pPr>
              <a:defRPr lang="en-GB" sz="3000" b="1" kern="1200" noProof="0" dirty="0">
                <a:solidFill>
                  <a:srgbClr val="00338D"/>
                </a:solidFill>
                <a:latin typeface="Arial" pitchFamily="34" charset="0"/>
                <a:ea typeface="+mj-ea"/>
                <a:cs typeface="Arial" pitchFamily="34" charset="0"/>
              </a:defRPr>
            </a:lvl8pPr>
            <a:lvl9pPr>
              <a:defRPr lang="en-GB" sz="3000" b="1" kern="1200" noProof="0" dirty="0">
                <a:solidFill>
                  <a:srgbClr val="00338D"/>
                </a:solidFill>
                <a:latin typeface="Arial" pitchFamily="34" charset="0"/>
                <a:ea typeface="+mj-ea"/>
                <a:cs typeface="Arial" pitchFamily="34" charset="0"/>
              </a:defRPr>
            </a:lvl9pPr>
          </a:lstStyle>
          <a:p>
            <a:pPr lvl="0"/>
            <a:r>
              <a:rPr lang="en-US" smtClean="0"/>
              <a:t>Click to edit Master title style</a:t>
            </a:r>
            <a:endParaRPr lang="en-GB" dirty="0"/>
          </a:p>
        </p:txBody>
      </p:sp>
    </p:spTree>
    <p:extLst>
      <p:ext uri="{BB962C8B-B14F-4D97-AF65-F5344CB8AC3E}">
        <p14:creationId xmlns:p14="http://schemas.microsoft.com/office/powerpoint/2010/main" val="26761202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hank You (image)">
    <p:spTree>
      <p:nvGrpSpPr>
        <p:cNvPr id="1" name=""/>
        <p:cNvGrpSpPr/>
        <p:nvPr/>
      </p:nvGrpSpPr>
      <p:grpSpPr>
        <a:xfrm>
          <a:off x="0" y="0"/>
          <a:ext cx="0" cy="0"/>
          <a:chOff x="0" y="0"/>
          <a:chExt cx="0" cy="0"/>
        </a:xfrm>
      </p:grpSpPr>
      <p:sp>
        <p:nvSpPr>
          <p:cNvPr id="8" name="Title 7"/>
          <p:cNvSpPr>
            <a:spLocks noGrp="1"/>
          </p:cNvSpPr>
          <p:nvPr>
            <p:ph type="title"/>
          </p:nvPr>
        </p:nvSpPr>
        <p:spPr bwMode="gray">
          <a:xfrm>
            <a:off x="350489" y="1412776"/>
            <a:ext cx="4056451" cy="1152128"/>
          </a:xfrm>
          <a:noFill/>
          <a:ln w="9525">
            <a:noFill/>
            <a:miter lim="800000"/>
            <a:headEnd/>
            <a:tailEnd/>
          </a:ln>
        </p:spPr>
        <p:txBody>
          <a:bodyPr anchor="t">
            <a:noAutofit/>
          </a:bodyPr>
          <a:lstStyle>
            <a:lvl1pPr>
              <a:defRPr lang="en-GB" sz="3000" b="1" kern="1200" noProof="0" dirty="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r>
              <a:rPr lang="en-US" smtClean="0"/>
              <a:t>Click to edit Master title style</a:t>
            </a:r>
            <a:endParaRPr lang="en-GB" dirty="0"/>
          </a:p>
        </p:txBody>
      </p:sp>
      <p:sp>
        <p:nvSpPr>
          <p:cNvPr id="13" name="Text Placeholder 12"/>
          <p:cNvSpPr>
            <a:spLocks noGrp="1"/>
          </p:cNvSpPr>
          <p:nvPr>
            <p:ph type="body" sz="quarter" idx="10"/>
          </p:nvPr>
        </p:nvSpPr>
        <p:spPr>
          <a:xfrm>
            <a:off x="350837" y="2708276"/>
            <a:ext cx="3666596" cy="936625"/>
          </a:xfrm>
          <a:noFill/>
          <a:ln w="9525">
            <a:noFill/>
            <a:miter lim="800000"/>
            <a:headEnd/>
            <a:tailEnd/>
          </a:ln>
        </p:spPr>
        <p:txBody>
          <a:bodyPr rtlCol="0">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lvl="0"/>
            <a:r>
              <a:rPr lang="en-US" smtClean="0"/>
              <a:t>Click to edit Master text styles</a:t>
            </a:r>
          </a:p>
        </p:txBody>
      </p:sp>
    </p:spTree>
    <p:extLst>
      <p:ext uri="{BB962C8B-B14F-4D97-AF65-F5344CB8AC3E}">
        <p14:creationId xmlns:p14="http://schemas.microsoft.com/office/powerpoint/2010/main" val="19925129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8" name="Title 7"/>
          <p:cNvSpPr>
            <a:spLocks noGrp="1"/>
          </p:cNvSpPr>
          <p:nvPr>
            <p:ph type="title"/>
          </p:nvPr>
        </p:nvSpPr>
        <p:spPr bwMode="gray">
          <a:xfrm>
            <a:off x="350489" y="1412776"/>
            <a:ext cx="4056451" cy="1152128"/>
          </a:xfrm>
          <a:noFill/>
          <a:ln w="9525">
            <a:noFill/>
            <a:miter lim="800000"/>
            <a:headEnd/>
            <a:tailEnd/>
          </a:ln>
        </p:spPr>
        <p:txBody>
          <a:bodyPr anchor="t">
            <a:noAutofit/>
          </a:bodyPr>
          <a:lstStyle>
            <a:lvl1pPr>
              <a:defRPr lang="en-GB" sz="3000" b="1" kern="1200" noProof="0" dirty="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r>
              <a:rPr lang="en-US" smtClean="0"/>
              <a:t>Click to edit Master title style</a:t>
            </a:r>
            <a:endParaRPr lang="en-GB" dirty="0"/>
          </a:p>
        </p:txBody>
      </p:sp>
      <p:sp>
        <p:nvSpPr>
          <p:cNvPr id="13" name="Text Placeholder 12"/>
          <p:cNvSpPr>
            <a:spLocks noGrp="1"/>
          </p:cNvSpPr>
          <p:nvPr>
            <p:ph type="body" sz="quarter" idx="10"/>
          </p:nvPr>
        </p:nvSpPr>
        <p:spPr bwMode="gray">
          <a:xfrm>
            <a:off x="350837" y="2708276"/>
            <a:ext cx="3666596" cy="936625"/>
          </a:xfrm>
          <a:noFill/>
          <a:ln w="9525">
            <a:noFill/>
            <a:miter lim="800000"/>
            <a:headEnd/>
            <a:tailEnd/>
          </a:ln>
        </p:spPr>
        <p:txBody>
          <a:bodyPr rtlCol="0">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lvl="0"/>
            <a:r>
              <a:rPr lang="en-US" smtClean="0"/>
              <a:t>Click to edit Master text styles</a:t>
            </a:r>
          </a:p>
        </p:txBody>
      </p:sp>
    </p:spTree>
    <p:extLst>
      <p:ext uri="{BB962C8B-B14F-4D97-AF65-F5344CB8AC3E}">
        <p14:creationId xmlns:p14="http://schemas.microsoft.com/office/powerpoint/2010/main" val="2336947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18210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551940" y="359898"/>
            <a:ext cx="802386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551940" y="1850064"/>
            <a:ext cx="802386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20" name="Footer Placeholder 19"/>
          <p:cNvSpPr>
            <a:spLocks noGrp="1"/>
          </p:cNvSpPr>
          <p:nvPr>
            <p:ph type="ftr" sz="quarter" idx="11"/>
          </p:nvPr>
        </p:nvSpPr>
        <p:spPr/>
        <p:txBody>
          <a:bodyPr/>
          <a:lstStyle>
            <a:extLst/>
          </a:lstStyle>
          <a:p>
            <a:endParaRPr kumimoji="0" lang="en-US"/>
          </a:p>
        </p:txBody>
      </p:sp>
      <p:sp>
        <p:nvSpPr>
          <p:cNvPr id="10" name="Slide Number Placeholder 9"/>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Oval 7"/>
          <p:cNvSpPr/>
          <p:nvPr/>
        </p:nvSpPr>
        <p:spPr>
          <a:xfrm>
            <a:off x="998219" y="1413802"/>
            <a:ext cx="227838"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253607" y="1345016"/>
            <a:ext cx="6934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3"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3C5C4BF-210C-4DA3-84F3-C94A69AF20C4}" type="datetimeFigureOut">
              <a:rPr lang="en-US"/>
              <a:pPr>
                <a:defRPr/>
              </a:pPr>
              <a:t>11/19/2017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D6F4988-61CC-4877-BF9A-453A8DB69BBF}" type="slidenum">
              <a:rPr lang="en-US"/>
              <a:pPr>
                <a:defRPr/>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473131" y="-54"/>
            <a:ext cx="74295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793258" y="2600325"/>
            <a:ext cx="69342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793258" y="1066800"/>
            <a:ext cx="69342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10" name="Rectangle 9"/>
          <p:cNvSpPr/>
          <p:nvPr/>
        </p:nvSpPr>
        <p:spPr bwMode="invGray">
          <a:xfrm>
            <a:off x="2476500" y="0"/>
            <a:ext cx="8255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353348" y="2814656"/>
            <a:ext cx="227838"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608736" y="2745870"/>
            <a:ext cx="6934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55242" y="274320"/>
            <a:ext cx="812292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555242" y="1524000"/>
            <a:ext cx="39624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715762" y="1524000"/>
            <a:ext cx="39624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5160336"/>
            <a:ext cx="89154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328278"/>
            <a:ext cx="435864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52060" y="328278"/>
            <a:ext cx="435864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0" y="969336"/>
            <a:ext cx="435864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52060" y="969336"/>
            <a:ext cx="435864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55242" y="274320"/>
            <a:ext cx="812292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99566" y="0"/>
            <a:ext cx="8806434"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6" name="Rectangle 5"/>
          <p:cNvSpPr/>
          <p:nvPr/>
        </p:nvSpPr>
        <p:spPr bwMode="invGray">
          <a:xfrm>
            <a:off x="1099566" y="-54"/>
            <a:ext cx="79248"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16778"/>
            <a:ext cx="41275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5300" y="1406964"/>
            <a:ext cx="41275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95300" y="2133601"/>
            <a:ext cx="883285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77471" y="1066800"/>
            <a:ext cx="29718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Rectangle 7"/>
          <p:cNvSpPr/>
          <p:nvPr/>
        </p:nvSpPr>
        <p:spPr>
          <a:xfrm>
            <a:off x="825500" y="1066800"/>
            <a:ext cx="4953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908050" y="1143004"/>
            <a:ext cx="47879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29785" y="954341"/>
            <a:ext cx="74295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420639" y="936786"/>
            <a:ext cx="703326"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908050" y="4800600"/>
            <a:ext cx="47879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9500" y="274640"/>
            <a:ext cx="19812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38250" y="274641"/>
            <a:ext cx="602615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11/19/2017</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8EBA115-DE8A-4929-98CF-60A42F862845}" type="datetimeFigureOut">
              <a:rPr lang="en-US"/>
              <a:pPr>
                <a:defRPr/>
              </a:pPr>
              <a:t>11/19/2017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D57F33F-6EB5-4A68-BF79-CB790354323B}" type="slidenum">
              <a:rPr lang="en-US"/>
              <a:pPr>
                <a:defRPr/>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Agenda">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smtClean="0"/>
              <a:t>Click to edit Master title style</a:t>
            </a:r>
            <a:endParaRPr lang="en-GB" dirty="0"/>
          </a:p>
        </p:txBody>
      </p:sp>
      <p:sp>
        <p:nvSpPr>
          <p:cNvPr id="6" name="Text Placeholder 5"/>
          <p:cNvSpPr>
            <a:spLocks noGrp="1"/>
          </p:cNvSpPr>
          <p:nvPr>
            <p:ph type="body" sz="quarter" idx="10"/>
          </p:nvPr>
        </p:nvSpPr>
        <p:spPr bwMode="gray">
          <a:xfrm>
            <a:off x="2612364" y="1124745"/>
            <a:ext cx="4603263" cy="4968552"/>
          </a:xfrm>
        </p:spPr>
        <p:txBody>
          <a:bodyPr anchorCtr="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756246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E3CA790-E66D-4ACD-BC5D-8F3E6534123A}" type="datetimeFigureOut">
              <a:rPr lang="en-US"/>
              <a:pPr>
                <a:defRPr/>
              </a:pPr>
              <a:t>11/19/2017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F36FDD0-B34F-4247-9719-346C98F39C9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BAA87FC-7E98-454D-A97F-E40B498EC157}" type="datetimeFigureOut">
              <a:rPr lang="en-US"/>
              <a:pPr>
                <a:defRPr/>
              </a:pPr>
              <a:t>11/19/2017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555C366C-12E6-4062-AB8E-2A56045C4DA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F302E8-F1C5-4A3A-A9D8-3E63FA1CB632}" type="datetimeFigureOut">
              <a:rPr lang="en-US"/>
              <a:pPr>
                <a:defRPr/>
              </a:pPr>
              <a:t>11/19/2017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2F8919F-37A5-43B7-84C0-333003F2F7E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13548F1-7C91-4C6F-B6A3-E1987B0E3507}" type="datetimeFigureOut">
              <a:rPr lang="en-US"/>
              <a:pPr>
                <a:defRPr/>
              </a:pPr>
              <a:t>11/19/2017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5662065-D2C5-468D-A0B0-7B97B210B22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image" Target="../media/image1.jpg"/><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theme" Target="../theme/theme3.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tile tx="0" ty="0" sx="61000" sy="94000" flip="none" algn="tl"/>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95300" y="635636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C2DA4CE-C7B0-4574-A446-3C76300B2E55}" type="datetimeFigureOut">
              <a:rPr lang="en-US"/>
              <a:pPr>
                <a:defRPr/>
              </a:pPr>
              <a:t>11/19/2017</a:t>
            </a:fld>
            <a:endParaRPr lang="en-US" dirty="0"/>
          </a:p>
        </p:txBody>
      </p:sp>
      <p:sp>
        <p:nvSpPr>
          <p:cNvPr id="5" name="Footer Placeholder 4"/>
          <p:cNvSpPr>
            <a:spLocks noGrp="1"/>
          </p:cNvSpPr>
          <p:nvPr>
            <p:ph type="ftr" sz="quarter" idx="3"/>
          </p:nvPr>
        </p:nvSpPr>
        <p:spPr>
          <a:xfrm>
            <a:off x="3384550" y="635636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7099300" y="635636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5739E90-AC81-492B-8717-707CD094736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55" r:id="rId1"/>
    <p:sldLayoutId id="2147484656" r:id="rId2"/>
    <p:sldLayoutId id="2147484657" r:id="rId3"/>
    <p:sldLayoutId id="2147484658" r:id="rId4"/>
    <p:sldLayoutId id="2147484659" r:id="rId5"/>
    <p:sldLayoutId id="2147484660" r:id="rId6"/>
    <p:sldLayoutId id="2147484661" r:id="rId7"/>
    <p:sldLayoutId id="2147484662" r:id="rId8"/>
    <p:sldLayoutId id="2147484663" r:id="rId9"/>
    <p:sldLayoutId id="2147484664" r:id="rId10"/>
    <p:sldLayoutId id="2147484665" r:id="rId11"/>
    <p:sldLayoutId id="214748491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8">
            <a:lum/>
          </a:blip>
          <a:srcRect/>
          <a:tile tx="0" ty="0" sx="61000" sy="94000" flip="none" algn="tl"/>
        </a:blipFill>
        <a:effectLst/>
      </p:bgPr>
    </p:bg>
    <p:spTree>
      <p:nvGrpSpPr>
        <p:cNvPr id="1" name=""/>
        <p:cNvGrpSpPr/>
        <p:nvPr/>
      </p:nvGrpSpPr>
      <p:grpSpPr>
        <a:xfrm>
          <a:off x="0" y="0"/>
          <a:ext cx="0" cy="0"/>
          <a:chOff x="0" y="0"/>
          <a:chExt cx="0" cy="0"/>
        </a:xfrm>
      </p:grpSpPr>
      <p:sp>
        <p:nvSpPr>
          <p:cNvPr id="13314" name="Text Placeholder 50"/>
          <p:cNvSpPr>
            <a:spLocks noGrp="1"/>
          </p:cNvSpPr>
          <p:nvPr>
            <p:ph type="body" idx="1"/>
          </p:nvPr>
        </p:nvSpPr>
        <p:spPr bwMode="gray">
          <a:xfrm>
            <a:off x="194338" y="1125539"/>
            <a:ext cx="9439936" cy="49672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2" name="Group 17"/>
          <p:cNvGrpSpPr/>
          <p:nvPr/>
        </p:nvGrpSpPr>
        <p:grpSpPr bwMode="gray">
          <a:xfrm>
            <a:off x="194471" y="1124744"/>
            <a:ext cx="9439049" cy="4968552"/>
            <a:chOff x="179512" y="1124744"/>
            <a:chExt cx="8712968" cy="4968552"/>
          </a:xfrm>
          <a:noFill/>
        </p:grpSpPr>
        <p:sp>
          <p:nvSpPr>
            <p:cNvPr id="29" name="Rectangle 28"/>
            <p:cNvSpPr>
              <a:spLocks noChangeArrowheads="1"/>
            </p:cNvSpPr>
            <p:nvPr/>
          </p:nvSpPr>
          <p:spPr bwMode="gray">
            <a:xfrm>
              <a:off x="179512" y="1125120"/>
              <a:ext cx="8712968" cy="4968000"/>
            </a:xfrm>
            <a:prstGeom prst="rect">
              <a:avLst/>
            </a:prstGeom>
            <a:grpFill/>
            <a:ln w="6350" cap="flat" cmpd="sng" algn="ctr">
              <a:noFill/>
              <a:prstDash val="solid"/>
              <a:round/>
              <a:headEnd type="none" w="med" len="med"/>
              <a:tailEnd type="none" w="med" len="med"/>
            </a:ln>
            <a:effectLst/>
          </p:spPr>
          <p:txBody>
            <a:bodyPr lIns="0" tIns="0" rIns="0" bIns="0"/>
            <a:lstStyle/>
            <a:p>
              <a:pPr fontAlgn="auto">
                <a:spcBef>
                  <a:spcPct val="50000"/>
                </a:spcBef>
                <a:spcAft>
                  <a:spcPts val="0"/>
                </a:spcAft>
                <a:defRPr/>
              </a:pPr>
              <a:endParaRPr lang="en-GB" sz="1800" dirty="0">
                <a:solidFill>
                  <a:srgbClr val="000000"/>
                </a:solidFill>
                <a:latin typeface="Arial"/>
              </a:endParaRPr>
            </a:p>
          </p:txBody>
        </p:sp>
        <p:sp>
          <p:nvSpPr>
            <p:cNvPr id="30" name="Rectangle 29"/>
            <p:cNvSpPr>
              <a:spLocks noChangeArrowheads="1"/>
            </p:cNvSpPr>
            <p:nvPr/>
          </p:nvSpPr>
          <p:spPr bwMode="gray">
            <a:xfrm>
              <a:off x="442824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fontAlgn="auto">
                <a:spcBef>
                  <a:spcPct val="50000"/>
                </a:spcBef>
                <a:spcAft>
                  <a:spcPts val="0"/>
                </a:spcAft>
                <a:defRPr/>
              </a:pPr>
              <a:endParaRPr lang="en-GB" sz="1800" dirty="0">
                <a:solidFill>
                  <a:srgbClr val="000000"/>
                </a:solidFill>
                <a:latin typeface="Arial"/>
              </a:endParaRPr>
            </a:p>
          </p:txBody>
        </p:sp>
        <p:sp>
          <p:nvSpPr>
            <p:cNvPr id="31" name="Rectangle 30"/>
            <p:cNvSpPr>
              <a:spLocks noChangeArrowheads="1"/>
            </p:cNvSpPr>
            <p:nvPr/>
          </p:nvSpPr>
          <p:spPr bwMode="gray">
            <a:xfrm rot="5400000">
              <a:off x="4428240" y="-747120"/>
              <a:ext cx="216000" cy="8712480"/>
            </a:xfrm>
            <a:prstGeom prst="rect">
              <a:avLst/>
            </a:prstGeom>
            <a:grpFill/>
            <a:ln w="6350" cap="flat" cmpd="sng" algn="ctr">
              <a:noFill/>
              <a:prstDash val="solid"/>
              <a:round/>
              <a:headEnd type="none" w="med" len="med"/>
              <a:tailEnd type="none" w="med" len="med"/>
            </a:ln>
            <a:effectLst/>
          </p:spPr>
          <p:txBody>
            <a:bodyPr lIns="0" tIns="0" rIns="0" bIns="0"/>
            <a:lstStyle/>
            <a:p>
              <a:pPr fontAlgn="auto">
                <a:spcBef>
                  <a:spcPct val="50000"/>
                </a:spcBef>
                <a:spcAft>
                  <a:spcPts val="0"/>
                </a:spcAft>
                <a:defRPr/>
              </a:pPr>
              <a:endParaRPr lang="en-GB" sz="1800" dirty="0">
                <a:solidFill>
                  <a:srgbClr val="000000"/>
                </a:solidFill>
                <a:latin typeface="Arial"/>
              </a:endParaRPr>
            </a:p>
          </p:txBody>
        </p:sp>
        <p:sp>
          <p:nvSpPr>
            <p:cNvPr id="32" name="Rectangle 31"/>
            <p:cNvSpPr>
              <a:spLocks noChangeArrowheads="1"/>
            </p:cNvSpPr>
            <p:nvPr/>
          </p:nvSpPr>
          <p:spPr bwMode="gray">
            <a:xfrm>
              <a:off x="219612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fontAlgn="auto">
                <a:spcBef>
                  <a:spcPct val="50000"/>
                </a:spcBef>
                <a:spcAft>
                  <a:spcPts val="0"/>
                </a:spcAft>
                <a:defRPr/>
              </a:pPr>
              <a:endParaRPr lang="en-GB" sz="1800" dirty="0">
                <a:solidFill>
                  <a:srgbClr val="000000"/>
                </a:solidFill>
                <a:latin typeface="Arial"/>
              </a:endParaRPr>
            </a:p>
          </p:txBody>
        </p:sp>
        <p:sp>
          <p:nvSpPr>
            <p:cNvPr id="33" name="Rectangle 32"/>
            <p:cNvSpPr>
              <a:spLocks noChangeArrowheads="1"/>
            </p:cNvSpPr>
            <p:nvPr/>
          </p:nvSpPr>
          <p:spPr bwMode="gray">
            <a:xfrm>
              <a:off x="666036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fontAlgn="auto">
                <a:spcBef>
                  <a:spcPct val="50000"/>
                </a:spcBef>
                <a:spcAft>
                  <a:spcPts val="0"/>
                </a:spcAft>
                <a:defRPr/>
              </a:pPr>
              <a:endParaRPr lang="en-GB" sz="1800" dirty="0">
                <a:solidFill>
                  <a:srgbClr val="000000"/>
                </a:solidFill>
                <a:latin typeface="Arial"/>
              </a:endParaRPr>
            </a:p>
          </p:txBody>
        </p:sp>
      </p:grpSp>
      <p:grpSp>
        <p:nvGrpSpPr>
          <p:cNvPr id="3" name="Group 47"/>
          <p:cNvGrpSpPr/>
          <p:nvPr/>
        </p:nvGrpSpPr>
        <p:grpSpPr bwMode="gray">
          <a:xfrm>
            <a:off x="0" y="836712"/>
            <a:ext cx="9906000" cy="5544616"/>
            <a:chOff x="0" y="836712"/>
            <a:chExt cx="9144000" cy="5544616"/>
          </a:xfrm>
          <a:noFill/>
        </p:grpSpPr>
        <p:sp>
          <p:nvSpPr>
            <p:cNvPr id="24" name="Rectangle 23"/>
            <p:cNvSpPr>
              <a:spLocks noChangeArrowheads="1"/>
            </p:cNvSpPr>
            <p:nvPr/>
          </p:nvSpPr>
          <p:spPr bwMode="gray">
            <a:xfrm rot="16200000">
              <a:off x="4426396" y="944728"/>
              <a:ext cx="288032" cy="72000"/>
            </a:xfrm>
            <a:prstGeom prst="rect">
              <a:avLst/>
            </a:prstGeom>
            <a:grpFill/>
            <a:ln w="9525" algn="ctr">
              <a:noFill/>
              <a:miter lim="800000"/>
              <a:headEnd/>
              <a:tailEnd/>
            </a:ln>
            <a:effectLst/>
          </p:spPr>
          <p:txBody>
            <a:bodyPr/>
            <a:lstStyle/>
            <a:p>
              <a:pPr>
                <a:spcBef>
                  <a:spcPct val="50000"/>
                </a:spcBef>
                <a:defRPr/>
              </a:pPr>
              <a:endParaRPr lang="en-GB" sz="1800" dirty="0">
                <a:solidFill>
                  <a:srgbClr val="000000"/>
                </a:solidFill>
                <a:latin typeface="Arial"/>
              </a:endParaRPr>
            </a:p>
          </p:txBody>
        </p:sp>
        <p:sp>
          <p:nvSpPr>
            <p:cNvPr id="25" name="Rectangle 5"/>
            <p:cNvSpPr>
              <a:spLocks noChangeArrowheads="1"/>
            </p:cNvSpPr>
            <p:nvPr/>
          </p:nvSpPr>
          <p:spPr bwMode="gray">
            <a:xfrm rot="16200000">
              <a:off x="4426397" y="6201312"/>
              <a:ext cx="288032" cy="72000"/>
            </a:xfrm>
            <a:prstGeom prst="rect">
              <a:avLst/>
            </a:prstGeom>
            <a:grpFill/>
            <a:ln w="9525" algn="ctr">
              <a:noFill/>
              <a:miter lim="800000"/>
              <a:headEnd/>
              <a:tailEnd/>
            </a:ln>
            <a:effectLst/>
          </p:spPr>
          <p:txBody>
            <a:bodyPr/>
            <a:lstStyle/>
            <a:p>
              <a:pPr>
                <a:spcBef>
                  <a:spcPct val="50000"/>
                </a:spcBef>
                <a:defRPr/>
              </a:pPr>
              <a:endParaRPr lang="en-GB" sz="1800" dirty="0">
                <a:solidFill>
                  <a:srgbClr val="000000"/>
                </a:solidFill>
                <a:latin typeface="Arial"/>
              </a:endParaRPr>
            </a:p>
          </p:txBody>
        </p:sp>
        <p:sp>
          <p:nvSpPr>
            <p:cNvPr id="26" name="Rectangle 4"/>
            <p:cNvSpPr/>
            <p:nvPr/>
          </p:nvSpPr>
          <p:spPr bwMode="gray">
            <a:xfrm flipV="1">
              <a:off x="0" y="3573120"/>
              <a:ext cx="180000" cy="72000"/>
            </a:xfrm>
            <a:prstGeom prst="rect">
              <a:avLst/>
            </a:prstGeom>
            <a:grpFill/>
            <a:ln w="9525" algn="ctr">
              <a:noFill/>
              <a:miter lim="800000"/>
              <a:headEnd/>
              <a:tailEnd/>
            </a:ln>
            <a:effectLst/>
          </p:spPr>
          <p:txBody>
            <a:bodyPr/>
            <a:lstStyle/>
            <a:p>
              <a:pPr>
                <a:spcBef>
                  <a:spcPct val="50000"/>
                </a:spcBef>
                <a:defRPr/>
              </a:pPr>
              <a:endParaRPr lang="en-GB" sz="1800" dirty="0">
                <a:solidFill>
                  <a:srgbClr val="000000"/>
                </a:solidFill>
                <a:latin typeface="Arial"/>
              </a:endParaRPr>
            </a:p>
          </p:txBody>
        </p:sp>
        <p:sp>
          <p:nvSpPr>
            <p:cNvPr id="27" name="Rectangle 26"/>
            <p:cNvSpPr/>
            <p:nvPr/>
          </p:nvSpPr>
          <p:spPr bwMode="gray">
            <a:xfrm>
              <a:off x="8892480" y="3573120"/>
              <a:ext cx="251520" cy="72000"/>
            </a:xfrm>
            <a:prstGeom prst="rect">
              <a:avLst/>
            </a:prstGeom>
            <a:grpFill/>
            <a:ln w="9525" algn="ctr">
              <a:noFill/>
              <a:miter lim="800000"/>
              <a:headEnd/>
              <a:tailEnd/>
            </a:ln>
            <a:effectLst/>
          </p:spPr>
          <p:txBody>
            <a:bodyPr/>
            <a:lstStyle/>
            <a:p>
              <a:pPr>
                <a:spcBef>
                  <a:spcPct val="50000"/>
                </a:spcBef>
                <a:defRPr/>
              </a:pPr>
              <a:endParaRPr lang="en-GB" sz="1800" dirty="0">
                <a:solidFill>
                  <a:srgbClr val="000000"/>
                </a:solidFill>
                <a:latin typeface="Arial"/>
              </a:endParaRPr>
            </a:p>
          </p:txBody>
        </p:sp>
      </p:grpSp>
      <p:sp>
        <p:nvSpPr>
          <p:cNvPr id="36" name="Rectangle 35"/>
          <p:cNvSpPr/>
          <p:nvPr/>
        </p:nvSpPr>
        <p:spPr bwMode="gray">
          <a:xfrm>
            <a:off x="9089100" y="6381750"/>
            <a:ext cx="545173" cy="280988"/>
          </a:xfrm>
          <a:prstGeom prst="rect">
            <a:avLst/>
          </a:prstGeom>
          <a:ln>
            <a:miter lim="800000"/>
            <a:headEnd/>
            <a:tailEnd/>
          </a:ln>
        </p:spPr>
        <p:txBody>
          <a:bodyPr lIns="72000" tIns="72000" rIns="0" bIns="0"/>
          <a:lstStyle/>
          <a:p>
            <a:pPr algn="r">
              <a:spcBef>
                <a:spcPct val="40000"/>
              </a:spcBef>
              <a:defRPr/>
            </a:pPr>
            <a:fld id="{A0F322D9-599B-47A6-B27C-7838FED07A49}" type="slidenum">
              <a:rPr lang="en-GB" sz="900">
                <a:solidFill>
                  <a:srgbClr val="00338D"/>
                </a:solidFill>
                <a:latin typeface="Arial"/>
                <a:cs typeface="Arial" charset="0"/>
              </a:rPr>
              <a:pPr algn="r">
                <a:spcBef>
                  <a:spcPct val="40000"/>
                </a:spcBef>
                <a:defRPr/>
              </a:pPr>
              <a:t>‹#›</a:t>
            </a:fld>
            <a:endParaRPr lang="en-GB" sz="900" dirty="0">
              <a:solidFill>
                <a:srgbClr val="00338D"/>
              </a:solidFill>
              <a:latin typeface="Arial"/>
              <a:cs typeface="Arial" charset="0"/>
            </a:endParaRPr>
          </a:p>
        </p:txBody>
      </p:sp>
      <p:sp>
        <p:nvSpPr>
          <p:cNvPr id="13321" name="Title Placeholder 45"/>
          <p:cNvSpPr>
            <a:spLocks noGrp="1"/>
          </p:cNvSpPr>
          <p:nvPr>
            <p:ph type="title"/>
          </p:nvPr>
        </p:nvSpPr>
        <p:spPr bwMode="gray">
          <a:xfrm>
            <a:off x="194338" y="115888"/>
            <a:ext cx="9439936" cy="57626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Click to edit Master title style</a:t>
            </a:r>
            <a:endParaRPr lang="en-GB" smtClean="0"/>
          </a:p>
        </p:txBody>
      </p:sp>
    </p:spTree>
    <p:extLst>
      <p:ext uri="{BB962C8B-B14F-4D97-AF65-F5344CB8AC3E}">
        <p14:creationId xmlns:p14="http://schemas.microsoft.com/office/powerpoint/2010/main" val="3284056984"/>
      </p:ext>
    </p:extLst>
  </p:cSld>
  <p:clrMap bg1="lt1" tx1="dk1" bg2="lt2" tx2="dk2" accent1="accent1" accent2="accent2" accent3="accent3" accent4="accent4" accent5="accent5" accent6="accent6" hlink="hlink" folHlink="folHlink"/>
  <p:sldLayoutIdLst>
    <p:sldLayoutId id="2147484884" r:id="rId1"/>
    <p:sldLayoutId id="2147484885" r:id="rId2"/>
    <p:sldLayoutId id="2147484886" r:id="rId3"/>
    <p:sldLayoutId id="2147484887" r:id="rId4"/>
    <p:sldLayoutId id="2147484888" r:id="rId5"/>
    <p:sldLayoutId id="2147484889" r:id="rId6"/>
    <p:sldLayoutId id="2147484890" r:id="rId7"/>
    <p:sldLayoutId id="2147484891" r:id="rId8"/>
    <p:sldLayoutId id="2147484892" r:id="rId9"/>
    <p:sldLayoutId id="2147484893" r:id="rId10"/>
    <p:sldLayoutId id="2147484894" r:id="rId11"/>
    <p:sldLayoutId id="2147484895" r:id="rId12"/>
    <p:sldLayoutId id="2147484896" r:id="rId13"/>
    <p:sldLayoutId id="2147484897" r:id="rId14"/>
    <p:sldLayoutId id="2147484898" r:id="rId15"/>
    <p:sldLayoutId id="2147484899" r:id="rId16"/>
    <p:sldLayoutId id="2147484900" r:id="rId17"/>
    <p:sldLayoutId id="2147484901" r:id="rId18"/>
    <p:sldLayoutId id="2147484902" r:id="rId19"/>
    <p:sldLayoutId id="2147484903" r:id="rId20"/>
    <p:sldLayoutId id="2147484904" r:id="rId21"/>
    <p:sldLayoutId id="2147484905" r:id="rId22"/>
    <p:sldLayoutId id="2147484906" r:id="rId23"/>
    <p:sldLayoutId id="2147484907" r:id="rId24"/>
    <p:sldLayoutId id="2147484908" r:id="rId25"/>
    <p:sldLayoutId id="2147484909" r:id="rId26"/>
  </p:sldLayoutIdLst>
  <p:txStyles>
    <p:titleStyle>
      <a:lvl1pPr algn="l" rtl="0" eaLnBrk="0" fontAlgn="base" hangingPunct="0">
        <a:spcBef>
          <a:spcPct val="0"/>
        </a:spcBef>
        <a:spcAft>
          <a:spcPct val="0"/>
        </a:spcAft>
        <a:defRPr lang="en-GB" sz="2000" b="1" kern="1200" dirty="0">
          <a:solidFill>
            <a:schemeClr val="bg1"/>
          </a:solidFill>
          <a:latin typeface="Arial"/>
          <a:ea typeface="+mj-ea"/>
          <a:cs typeface="Arial" pitchFamily="34" charset="0"/>
        </a:defRPr>
      </a:lvl1pPr>
      <a:lvl2pPr algn="l" rtl="0" eaLnBrk="0" fontAlgn="base" hangingPunct="0">
        <a:spcBef>
          <a:spcPct val="0"/>
        </a:spcBef>
        <a:spcAft>
          <a:spcPct val="0"/>
        </a:spcAft>
        <a:defRPr lang="en-GB" sz="2000" b="1" kern="1200" dirty="0">
          <a:solidFill>
            <a:schemeClr val="bg1"/>
          </a:solidFill>
          <a:latin typeface="Arial" pitchFamily="34" charset="0"/>
          <a:ea typeface="+mj-ea"/>
          <a:cs typeface="Arial" pitchFamily="34" charset="0"/>
        </a:defRPr>
      </a:lvl2pPr>
      <a:lvl3pPr algn="l" rtl="0" eaLnBrk="0" fontAlgn="base" hangingPunct="0">
        <a:spcBef>
          <a:spcPct val="0"/>
        </a:spcBef>
        <a:spcAft>
          <a:spcPct val="0"/>
        </a:spcAft>
        <a:defRPr lang="en-GB" sz="2000" b="1" kern="1200" dirty="0">
          <a:solidFill>
            <a:schemeClr val="bg1"/>
          </a:solidFill>
          <a:latin typeface="Arial" pitchFamily="34" charset="0"/>
          <a:ea typeface="+mj-ea"/>
          <a:cs typeface="Arial" pitchFamily="34" charset="0"/>
        </a:defRPr>
      </a:lvl3pPr>
      <a:lvl4pPr algn="l" rtl="0" eaLnBrk="0" fontAlgn="base" hangingPunct="0">
        <a:spcBef>
          <a:spcPct val="0"/>
        </a:spcBef>
        <a:spcAft>
          <a:spcPct val="0"/>
        </a:spcAft>
        <a:defRPr lang="en-GB" sz="2000" b="1" kern="1200" dirty="0">
          <a:solidFill>
            <a:schemeClr val="bg1"/>
          </a:solidFill>
          <a:latin typeface="Arial" pitchFamily="34" charset="0"/>
          <a:ea typeface="+mj-ea"/>
          <a:cs typeface="Arial" pitchFamily="34" charset="0"/>
        </a:defRPr>
      </a:lvl4pPr>
      <a:lvl5pPr algn="l" rtl="0" eaLnBrk="0" fontAlgn="base" hangingPunct="0">
        <a:spcBef>
          <a:spcPct val="0"/>
        </a:spcBef>
        <a:spcAft>
          <a:spcPct val="0"/>
        </a:spcAft>
        <a:defRPr lang="en-GB" sz="2000" b="1" kern="1200" dirty="0">
          <a:solidFill>
            <a:schemeClr val="bg1"/>
          </a:solidFill>
          <a:latin typeface="Arial" pitchFamily="34" charset="0"/>
          <a:ea typeface="+mj-ea"/>
          <a:cs typeface="Arial" pitchFamily="34" charset="0"/>
        </a:defRPr>
      </a:lvl5pPr>
      <a:lvl6pPr eaLnBrk="1" hangingPunct="1">
        <a:defRPr lang="en-GB" sz="1800" b="1" kern="1200" noProof="0" dirty="0">
          <a:solidFill>
            <a:schemeClr val="bg1"/>
          </a:solidFill>
          <a:latin typeface="Arial" pitchFamily="34" charset="0"/>
          <a:ea typeface="+mj-ea"/>
          <a:cs typeface="Arial" pitchFamily="34" charset="0"/>
        </a:defRPr>
      </a:lvl6pPr>
      <a:lvl7pPr eaLnBrk="1" hangingPunct="1">
        <a:defRPr lang="en-GB" sz="1800" b="1" kern="1200" noProof="0" dirty="0">
          <a:solidFill>
            <a:schemeClr val="bg1"/>
          </a:solidFill>
          <a:latin typeface="Arial" pitchFamily="34" charset="0"/>
          <a:ea typeface="+mj-ea"/>
          <a:cs typeface="Arial" pitchFamily="34" charset="0"/>
        </a:defRPr>
      </a:lvl7pPr>
      <a:lvl8pPr eaLnBrk="1" hangingPunct="1">
        <a:defRPr lang="en-GB" sz="1800" b="1" kern="1200" noProof="0" dirty="0">
          <a:solidFill>
            <a:schemeClr val="bg1"/>
          </a:solidFill>
          <a:latin typeface="Arial" pitchFamily="34" charset="0"/>
          <a:ea typeface="+mj-ea"/>
          <a:cs typeface="Arial" pitchFamily="34" charset="0"/>
        </a:defRPr>
      </a:lvl8pPr>
      <a:lvl9pPr eaLnBrk="1" hangingPunct="1">
        <a:defRPr lang="en-GB" sz="1800" b="1" kern="1200" noProof="0" dirty="0">
          <a:solidFill>
            <a:schemeClr val="bg1"/>
          </a:solidFill>
          <a:latin typeface="Arial" pitchFamily="34" charset="0"/>
          <a:ea typeface="+mj-ea"/>
          <a:cs typeface="Arial" pitchFamily="34" charset="0"/>
        </a:defRPr>
      </a:lvl9pPr>
    </p:titleStyle>
    <p:bodyStyle>
      <a:lvl1pPr marL="342900" indent="-342900" algn="l" rtl="0" eaLnBrk="0" fontAlgn="base" hangingPunct="0">
        <a:spcBef>
          <a:spcPts val="1200"/>
        </a:spcBef>
        <a:spcAft>
          <a:spcPct val="0"/>
        </a:spcAft>
        <a:buFont typeface="Arial" charset="0"/>
        <a:defRPr lang="en-US" sz="1600" b="1" kern="1200" dirty="0">
          <a:solidFill>
            <a:srgbClr val="00338D"/>
          </a:solidFill>
          <a:latin typeface="Arial"/>
          <a:ea typeface="+mn-ea"/>
          <a:cs typeface="Arial" pitchFamily="34" charset="0"/>
        </a:defRPr>
      </a:lvl1pPr>
      <a:lvl2pPr marL="742950" indent="-285750" algn="l" rtl="0" eaLnBrk="0" fontAlgn="base" hangingPunct="0">
        <a:spcBef>
          <a:spcPts val="1200"/>
        </a:spcBef>
        <a:spcAft>
          <a:spcPct val="0"/>
        </a:spcAft>
        <a:buFont typeface="Arial" charset="0"/>
        <a:defRPr lang="en-US" sz="1600" kern="1200" dirty="0">
          <a:solidFill>
            <a:schemeClr val="tx1"/>
          </a:solidFill>
          <a:latin typeface="Arial"/>
          <a:ea typeface="+mn-ea"/>
          <a:cs typeface="Arial" pitchFamily="34" charset="0"/>
        </a:defRPr>
      </a:lvl2pPr>
      <a:lvl3pPr marL="273050" indent="-273050" algn="l" rtl="0" eaLnBrk="0" fontAlgn="base" hangingPunct="0">
        <a:spcBef>
          <a:spcPts val="1200"/>
        </a:spcBef>
        <a:spcAft>
          <a:spcPct val="0"/>
        </a:spcAft>
        <a:buClr>
          <a:srgbClr val="97989A"/>
        </a:buClr>
        <a:buFont typeface="Arial" charset="0"/>
        <a:buChar char="■"/>
        <a:defRPr lang="en-US" sz="1600" kern="1200" dirty="0">
          <a:solidFill>
            <a:schemeClr val="tx1"/>
          </a:solidFill>
          <a:latin typeface="Arial"/>
          <a:ea typeface="+mn-ea"/>
          <a:cs typeface="Arial" pitchFamily="34" charset="0"/>
        </a:defRPr>
      </a:lvl3pPr>
      <a:lvl4pPr marL="536575" indent="-263525" algn="l" rtl="0" eaLnBrk="0" fontAlgn="base" hangingPunct="0">
        <a:spcBef>
          <a:spcPts val="1200"/>
        </a:spcBef>
        <a:spcAft>
          <a:spcPct val="0"/>
        </a:spcAft>
        <a:buClr>
          <a:srgbClr val="97989A"/>
        </a:buClr>
        <a:buFont typeface="Arial" charset="0"/>
        <a:buChar char="–"/>
        <a:defRPr lang="en-US" sz="1600" kern="1200" dirty="0">
          <a:solidFill>
            <a:schemeClr val="tx1"/>
          </a:solidFill>
          <a:latin typeface="Arial"/>
          <a:ea typeface="+mn-ea"/>
          <a:cs typeface="Arial" pitchFamily="34" charset="0"/>
        </a:defRPr>
      </a:lvl4pPr>
      <a:lvl5pPr marL="809625" indent="-271463" algn="l" rtl="0" eaLnBrk="0" fontAlgn="base" hangingPunct="0">
        <a:spcBef>
          <a:spcPts val="1200"/>
        </a:spcBef>
        <a:spcAft>
          <a:spcPct val="0"/>
        </a:spcAft>
        <a:buClr>
          <a:srgbClr val="97989A"/>
        </a:buClr>
        <a:buFont typeface="Arial" charset="0"/>
        <a:buChar char="■"/>
        <a:defRPr lang="en-GB" sz="1600" kern="1200" dirty="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tile tx="0" ty="0" sx="61000" sy="94000" flip="none" algn="tl"/>
        </a:blipFill>
        <a:effectLst/>
      </p:bgPr>
    </p:bg>
    <p:spTree>
      <p:nvGrpSpPr>
        <p:cNvPr id="1" name=""/>
        <p:cNvGrpSpPr/>
        <p:nvPr/>
      </p:nvGrpSpPr>
      <p:grpSpPr>
        <a:xfrm>
          <a:off x="0" y="0"/>
          <a:ext cx="0" cy="0"/>
          <a:chOff x="0" y="0"/>
          <a:chExt cx="0" cy="0"/>
        </a:xfrm>
      </p:grpSpPr>
      <p:sp>
        <p:nvSpPr>
          <p:cNvPr id="7" name="Pie 6"/>
          <p:cNvSpPr/>
          <p:nvPr/>
        </p:nvSpPr>
        <p:spPr>
          <a:xfrm>
            <a:off x="-883920" y="-815922"/>
            <a:ext cx="1775461"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82885" y="21103"/>
            <a:ext cx="1844040"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98122" y="1055077"/>
            <a:ext cx="121952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97280" y="-54"/>
            <a:ext cx="8808721"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555242" y="274638"/>
            <a:ext cx="812292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555242" y="1447800"/>
            <a:ext cx="812292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879850" y="6305550"/>
            <a:ext cx="23114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FC2DA4CE-C7B0-4574-A446-3C76300B2E55}" type="datetimeFigureOut">
              <a:rPr lang="en-US" smtClean="0"/>
              <a:pPr>
                <a:defRPr/>
              </a:pPr>
              <a:t>11/19/2017</a:t>
            </a:fld>
            <a:endParaRPr lang="en-US" dirty="0"/>
          </a:p>
        </p:txBody>
      </p:sp>
      <p:sp>
        <p:nvSpPr>
          <p:cNvPr id="10" name="Footer Placeholder 9"/>
          <p:cNvSpPr>
            <a:spLocks noGrp="1"/>
          </p:cNvSpPr>
          <p:nvPr>
            <p:ph type="ftr" sz="quarter" idx="3"/>
          </p:nvPr>
        </p:nvSpPr>
        <p:spPr>
          <a:xfrm>
            <a:off x="6191250" y="6305550"/>
            <a:ext cx="31369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dirty="0"/>
          </a:p>
        </p:txBody>
      </p:sp>
      <p:sp>
        <p:nvSpPr>
          <p:cNvPr id="22" name="Slide Number Placeholder 21"/>
          <p:cNvSpPr>
            <a:spLocks noGrp="1"/>
          </p:cNvSpPr>
          <p:nvPr>
            <p:ph type="sldNum" sz="quarter" idx="4"/>
          </p:nvPr>
        </p:nvSpPr>
        <p:spPr>
          <a:xfrm>
            <a:off x="9331452" y="6305550"/>
            <a:ext cx="4953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75739E90-AC81-492B-8717-707CD094736C}" type="slidenum">
              <a:rPr lang="en-US" smtClean="0"/>
              <a:pPr>
                <a:defRPr/>
              </a:pPr>
              <a:t>‹#›</a:t>
            </a:fld>
            <a:endParaRPr lang="en-US" dirty="0"/>
          </a:p>
        </p:txBody>
      </p:sp>
      <p:sp>
        <p:nvSpPr>
          <p:cNvPr id="15" name="Rectangle 14"/>
          <p:cNvSpPr/>
          <p:nvPr/>
        </p:nvSpPr>
        <p:spPr bwMode="invGray">
          <a:xfrm>
            <a:off x="1099566" y="-54"/>
            <a:ext cx="79248"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938" r:id="rId1"/>
    <p:sldLayoutId id="2147484939" r:id="rId2"/>
    <p:sldLayoutId id="2147484940" r:id="rId3"/>
    <p:sldLayoutId id="2147484941" r:id="rId4"/>
    <p:sldLayoutId id="2147484942" r:id="rId5"/>
    <p:sldLayoutId id="2147484943" r:id="rId6"/>
    <p:sldLayoutId id="2147484944" r:id="rId7"/>
    <p:sldLayoutId id="2147484945" r:id="rId8"/>
    <p:sldLayoutId id="2147484946" r:id="rId9"/>
    <p:sldLayoutId id="2147484947" r:id="rId10"/>
    <p:sldLayoutId id="2147484948" r:id="rId11"/>
    <p:sldLayoutId id="2147484949"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50.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3" Type="http://schemas.openxmlformats.org/officeDocument/2006/relationships/hyperlink" Target="http://www.wasil.org.pk/home.aspx" TargetMode="External"/><Relationship Id="rId2" Type="http://schemas.openxmlformats.org/officeDocument/2006/relationships/hyperlink" Target="http://www.cgap.org/publications/trends-sharia-compliant-financial-inclusion" TargetMode="External"/><Relationship Id="rId1" Type="http://schemas.openxmlformats.org/officeDocument/2006/relationships/slideLayout" Target="../slideLayouts/slideLayout50.xml"/><Relationship Id="rId4" Type="http://schemas.openxmlformats.org/officeDocument/2006/relationships/hyperlink" Target="http://www.microfinancegateway.org/p/site/m/template.rc/1.9.5846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25000"/>
                    </a14:imgEffect>
                  </a14:imgLayer>
                </a14:imgProps>
              </a:ext>
            </a:extLst>
          </a:blip>
          <a:srcRect/>
          <a:tile tx="0" ty="0" sx="61000" sy="94000" flip="none" algn="tl"/>
        </a:blipFill>
        <a:effectLst/>
      </p:bgPr>
    </p:bg>
    <p:spTree>
      <p:nvGrpSpPr>
        <p:cNvPr id="1" name=""/>
        <p:cNvGrpSpPr/>
        <p:nvPr/>
      </p:nvGrpSpPr>
      <p:grpSpPr>
        <a:xfrm>
          <a:off x="0" y="0"/>
          <a:ext cx="0" cy="0"/>
          <a:chOff x="0" y="0"/>
          <a:chExt cx="0" cy="0"/>
        </a:xfrm>
      </p:grpSpPr>
      <p:sp>
        <p:nvSpPr>
          <p:cNvPr id="7" name="Rectangle 30"/>
          <p:cNvSpPr>
            <a:spLocks noChangeArrowheads="1"/>
          </p:cNvSpPr>
          <p:nvPr/>
        </p:nvSpPr>
        <p:spPr bwMode="auto">
          <a:xfrm>
            <a:off x="1496616" y="764704"/>
            <a:ext cx="7056784" cy="1296144"/>
          </a:xfrm>
          <a:prstGeom prst="rect">
            <a:avLst/>
          </a:prstGeom>
          <a:noFill/>
          <a:ln w="6350">
            <a:noFill/>
            <a:miter lim="800000"/>
            <a:headEnd/>
            <a:tailEnd/>
          </a:ln>
          <a:effectLst/>
        </p:spPr>
        <p:txBody>
          <a:bodyPr wrap="none" lIns="0" tIns="0" rIns="0" bIns="0" anchor="ctr"/>
          <a:lstStyle/>
          <a:p>
            <a:pPr algn="ctr">
              <a:spcBef>
                <a:spcPct val="0"/>
              </a:spcBef>
              <a:buSzTx/>
              <a:buFontTx/>
              <a:buNone/>
            </a:pPr>
            <a:r>
              <a:rPr lang="en-GB" sz="4000" b="1" dirty="0" smtClean="0">
                <a:solidFill>
                  <a:schemeClr val="accent4">
                    <a:lumMod val="60000"/>
                    <a:lumOff val="40000"/>
                  </a:schemeClr>
                </a:solidFill>
                <a:latin typeface="+mj-lt"/>
              </a:rPr>
              <a:t> Women in Agriculture</a:t>
            </a:r>
          </a:p>
          <a:p>
            <a:pPr algn="ctr"/>
            <a:r>
              <a:rPr lang="en-GB" sz="4000" b="1" i="1" dirty="0" smtClean="0">
                <a:solidFill>
                  <a:schemeClr val="accent4">
                    <a:lumMod val="60000"/>
                    <a:lumOff val="40000"/>
                  </a:schemeClr>
                </a:solidFill>
                <a:latin typeface="+mj-lt"/>
              </a:rPr>
              <a:t> Role of Islamic Microfinance!</a:t>
            </a:r>
          </a:p>
        </p:txBody>
      </p:sp>
      <p:sp>
        <p:nvSpPr>
          <p:cNvPr id="2" name="Rectangle 1"/>
          <p:cNvSpPr/>
          <p:nvPr/>
        </p:nvSpPr>
        <p:spPr>
          <a:xfrm>
            <a:off x="5205028" y="6093296"/>
            <a:ext cx="45719" cy="72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a:p>
        </p:txBody>
      </p:sp>
      <p:pic>
        <p:nvPicPr>
          <p:cNvPr id="1026" name="Picture 2" descr="C:\Users\Dell\Desktop\Women in farming 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636912"/>
            <a:ext cx="9906000" cy="432048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3" name="Rectangle 2"/>
          <p:cNvSpPr/>
          <p:nvPr/>
        </p:nvSpPr>
        <p:spPr>
          <a:xfrm>
            <a:off x="0" y="5661520"/>
            <a:ext cx="3785320" cy="935832"/>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2400" dirty="0" smtClean="0">
                <a:solidFill>
                  <a:srgbClr val="FFFF00"/>
                </a:solidFill>
              </a:rPr>
              <a:t>By: </a:t>
            </a:r>
            <a:r>
              <a:rPr lang="en-US" sz="2400" dirty="0" err="1" smtClean="0">
                <a:solidFill>
                  <a:srgbClr val="FFFF00"/>
                </a:solidFill>
              </a:rPr>
              <a:t>Aijaz</a:t>
            </a:r>
            <a:r>
              <a:rPr lang="en-US" sz="2400" dirty="0" smtClean="0">
                <a:solidFill>
                  <a:srgbClr val="FFFF00"/>
                </a:solidFill>
              </a:rPr>
              <a:t> Ali </a:t>
            </a:r>
            <a:r>
              <a:rPr lang="en-US" sz="2400" dirty="0" err="1" smtClean="0">
                <a:solidFill>
                  <a:srgbClr val="FFFF00"/>
                </a:solidFill>
              </a:rPr>
              <a:t>Khuwaja</a:t>
            </a:r>
            <a:endParaRPr lang="en-US" sz="2400" dirty="0" smtClean="0">
              <a:solidFill>
                <a:srgbClr val="FFFF00"/>
              </a:solidFill>
            </a:endParaRPr>
          </a:p>
          <a:p>
            <a:pPr algn="ctr"/>
            <a:r>
              <a:rPr lang="en-US" sz="2400" dirty="0" smtClean="0">
                <a:solidFill>
                  <a:srgbClr val="FFFF00"/>
                </a:solidFill>
              </a:rPr>
              <a:t>Development Consultant</a:t>
            </a:r>
            <a:endParaRPr lang="en-US" sz="2400" dirty="0">
              <a:solidFill>
                <a:srgbClr val="FFFF00"/>
              </a:solidFill>
            </a:endParaRPr>
          </a:p>
        </p:txBody>
      </p:sp>
      <p:sp>
        <p:nvSpPr>
          <p:cNvPr id="4" name="Rectangle 3"/>
          <p:cNvSpPr/>
          <p:nvPr/>
        </p:nvSpPr>
        <p:spPr>
          <a:xfrm>
            <a:off x="128464" y="2420888"/>
            <a:ext cx="3024336" cy="7920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smtClean="0"/>
              <a:t>A Case Study of Sindh, Pakistan</a:t>
            </a:r>
            <a:endParaRPr lang="en-US" sz="1800" b="1" dirty="0"/>
          </a:p>
        </p:txBody>
      </p:sp>
    </p:spTree>
    <p:extLst>
      <p:ext uri="{BB962C8B-B14F-4D97-AF65-F5344CB8AC3E}">
        <p14:creationId xmlns:p14="http://schemas.microsoft.com/office/powerpoint/2010/main" val="829104271"/>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3"/>
          <p:cNvSpPr>
            <a:spLocks noGrp="1"/>
          </p:cNvSpPr>
          <p:nvPr>
            <p:ph type="title"/>
          </p:nvPr>
        </p:nvSpPr>
        <p:spPr>
          <a:xfrm>
            <a:off x="1064568" y="115888"/>
            <a:ext cx="8841432" cy="576262"/>
          </a:xfrm>
          <a:noFill/>
        </p:spPr>
        <p:txBody>
          <a:bodyPr>
            <a:normAutofit/>
          </a:bodyPr>
          <a:lstStyle/>
          <a:p>
            <a:pPr algn="ctr"/>
            <a:r>
              <a:rPr lang="en-US" sz="2800" b="1" dirty="0" smtClean="0">
                <a:solidFill>
                  <a:schemeClr val="tx1"/>
                </a:solidFill>
                <a:latin typeface="Arial" charset="0"/>
                <a:cs typeface="Arial" charset="0"/>
              </a:rPr>
              <a:t>Kay Constraints of Rural Women in Agriculture</a:t>
            </a:r>
            <a:endParaRPr lang="en-US" sz="2800" b="1" dirty="0">
              <a:solidFill>
                <a:schemeClr val="tx1"/>
              </a:solidFill>
              <a:latin typeface="Arial" charset="0"/>
              <a:cs typeface="Arial" charset="0"/>
            </a:endParaRPr>
          </a:p>
        </p:txBody>
      </p:sp>
      <p:graphicFrame>
        <p:nvGraphicFramePr>
          <p:cNvPr id="20" name="Diagramma 69"/>
          <p:cNvGraphicFramePr/>
          <p:nvPr>
            <p:extLst>
              <p:ext uri="{D42A27DB-BD31-4B8C-83A1-F6EECF244321}">
                <p14:modId xmlns:p14="http://schemas.microsoft.com/office/powerpoint/2010/main" val="490441278"/>
              </p:ext>
            </p:extLst>
          </p:nvPr>
        </p:nvGraphicFramePr>
        <p:xfrm>
          <a:off x="344488" y="1124744"/>
          <a:ext cx="9145016"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109742"/>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3"/>
          <p:cNvSpPr>
            <a:spLocks noGrp="1"/>
          </p:cNvSpPr>
          <p:nvPr>
            <p:ph type="title"/>
          </p:nvPr>
        </p:nvSpPr>
        <p:spPr>
          <a:xfrm>
            <a:off x="1640632" y="548680"/>
            <a:ext cx="6487608" cy="576262"/>
          </a:xfrm>
          <a:noFill/>
        </p:spPr>
        <p:txBody>
          <a:bodyPr/>
          <a:lstStyle/>
          <a:p>
            <a:pPr algn="ctr"/>
            <a:r>
              <a:rPr lang="en-US" sz="2800" dirty="0" smtClean="0">
                <a:solidFill>
                  <a:schemeClr val="accent4">
                    <a:lumMod val="60000"/>
                    <a:lumOff val="40000"/>
                  </a:schemeClr>
                </a:solidFill>
                <a:latin typeface="Arial" charset="0"/>
                <a:cs typeface="Arial" charset="0"/>
              </a:rPr>
              <a:t>Recommendations</a:t>
            </a:r>
            <a:endParaRPr lang="en-US" sz="2800" dirty="0">
              <a:solidFill>
                <a:schemeClr val="accent4">
                  <a:lumMod val="60000"/>
                  <a:lumOff val="40000"/>
                </a:schemeClr>
              </a:solidFill>
              <a:latin typeface="Arial" charset="0"/>
              <a:cs typeface="Arial" charset="0"/>
            </a:endParaRPr>
          </a:p>
        </p:txBody>
      </p:sp>
      <p:sp>
        <p:nvSpPr>
          <p:cNvPr id="2" name="Rectangle 1"/>
          <p:cNvSpPr/>
          <p:nvPr/>
        </p:nvSpPr>
        <p:spPr>
          <a:xfrm>
            <a:off x="1622957" y="1167042"/>
            <a:ext cx="8265368" cy="9033242"/>
          </a:xfrm>
          <a:prstGeom prst="rect">
            <a:avLst/>
          </a:prstGeom>
        </p:spPr>
        <p:txBody>
          <a:bodyPr wrap="square">
            <a:spAutoFit/>
          </a:bodyPr>
          <a:lstStyle/>
          <a:p>
            <a:pPr marL="285750" indent="-285750">
              <a:buFont typeface="Arial" pitchFamily="34" charset="0"/>
              <a:buChar char="•"/>
            </a:pPr>
            <a:r>
              <a:rPr lang="en-US" sz="1400" dirty="0"/>
              <a:t>Rural women promotional activities should be started in rural Sindh on a public</a:t>
            </a:r>
          </a:p>
          <a:p>
            <a:r>
              <a:rPr lang="en-US" sz="1400" dirty="0"/>
              <a:t> </a:t>
            </a:r>
            <a:r>
              <a:rPr lang="en-US" sz="1400" dirty="0" smtClean="0"/>
              <a:t>     </a:t>
            </a:r>
            <a:r>
              <a:rPr lang="en-US" sz="1400" dirty="0" smtClean="0"/>
              <a:t>private </a:t>
            </a:r>
            <a:r>
              <a:rPr lang="en-US" sz="1400" dirty="0"/>
              <a:t>partnership basis with the aim of creating awareness regarding rural women’s</a:t>
            </a:r>
          </a:p>
          <a:p>
            <a:r>
              <a:rPr lang="en-US" sz="1400" dirty="0" smtClean="0"/>
              <a:t>      contribution </a:t>
            </a:r>
            <a:r>
              <a:rPr lang="en-US" sz="1400" dirty="0"/>
              <a:t>in agriculture production along with providing them a platform for</a:t>
            </a:r>
          </a:p>
          <a:p>
            <a:r>
              <a:rPr lang="en-US" sz="1400" dirty="0" smtClean="0"/>
              <a:t>      quality </a:t>
            </a:r>
            <a:r>
              <a:rPr lang="en-US" sz="1400" dirty="0"/>
              <a:t>of their manufactured products.</a:t>
            </a:r>
          </a:p>
          <a:p>
            <a:r>
              <a:rPr lang="en-US" dirty="0"/>
              <a:t> </a:t>
            </a:r>
            <a:endParaRPr lang="en-US" dirty="0" smtClean="0"/>
          </a:p>
          <a:p>
            <a:endParaRPr lang="en-US" dirty="0"/>
          </a:p>
          <a:p>
            <a:pPr marL="285750" indent="-285750">
              <a:buFont typeface="Arial" pitchFamily="34" charset="0"/>
              <a:buChar char="•"/>
            </a:pPr>
            <a:r>
              <a:rPr lang="en-US" sz="1400" dirty="0"/>
              <a:t>I</a:t>
            </a:r>
            <a:r>
              <a:rPr lang="en-US" sz="1400" dirty="0" smtClean="0"/>
              <a:t>mprove </a:t>
            </a:r>
            <a:r>
              <a:rPr lang="en-US" sz="1400" dirty="0"/>
              <a:t>their technical knowledge in agriculture production and management.</a:t>
            </a:r>
          </a:p>
          <a:p>
            <a:endParaRPr lang="en-US" sz="1400" dirty="0" smtClean="0"/>
          </a:p>
          <a:p>
            <a:pPr marL="285750" indent="-285750">
              <a:buFont typeface="Arial" pitchFamily="34" charset="0"/>
              <a:buChar char="•"/>
            </a:pPr>
            <a:r>
              <a:rPr lang="en-US" sz="1400" dirty="0" smtClean="0"/>
              <a:t>Agriculture </a:t>
            </a:r>
            <a:r>
              <a:rPr lang="en-US" sz="1400" dirty="0"/>
              <a:t>extension training programs need to be conducted at the Union</a:t>
            </a:r>
          </a:p>
          <a:p>
            <a:pPr marL="285750" indent="-285750">
              <a:buFont typeface="Arial" pitchFamily="34" charset="0"/>
              <a:buChar char="•"/>
            </a:pPr>
            <a:r>
              <a:rPr lang="en-US" sz="1400" dirty="0"/>
              <a:t>Council or village level rather than in towns and cities. This will help rural women</a:t>
            </a:r>
          </a:p>
          <a:p>
            <a:r>
              <a:rPr lang="en-US" sz="1400" dirty="0" smtClean="0"/>
              <a:t>      gain </a:t>
            </a:r>
            <a:r>
              <a:rPr lang="en-US" sz="1400" dirty="0"/>
              <a:t>knowledge and awareness on new techniques that they can use for crop and</a:t>
            </a:r>
          </a:p>
          <a:p>
            <a:endParaRPr lang="en-US" dirty="0" smtClean="0"/>
          </a:p>
          <a:p>
            <a:pPr marL="285750" indent="-285750">
              <a:buFont typeface="Arial" pitchFamily="34" charset="0"/>
              <a:buChar char="•"/>
            </a:pPr>
            <a:r>
              <a:rPr lang="en-US" sz="1600" b="1" dirty="0" smtClean="0"/>
              <a:t>Government </a:t>
            </a:r>
            <a:r>
              <a:rPr lang="en-US" sz="1600" b="1" dirty="0"/>
              <a:t>and private sector should facilitate women in </a:t>
            </a:r>
            <a:r>
              <a:rPr lang="en-US" sz="1600" b="1" dirty="0" smtClean="0"/>
              <a:t>all agriculture related activities </a:t>
            </a:r>
            <a:endParaRPr lang="en-US" sz="1600" b="1" dirty="0"/>
          </a:p>
          <a:p>
            <a:endParaRPr lang="en-US" dirty="0"/>
          </a:p>
          <a:p>
            <a:pPr marL="171450" indent="-171450">
              <a:buFont typeface="Arial" pitchFamily="34" charset="0"/>
              <a:buChar char="•"/>
            </a:pPr>
            <a:r>
              <a:rPr lang="en-US" sz="1400" dirty="0" smtClean="0"/>
              <a:t>   Women </a:t>
            </a:r>
            <a:r>
              <a:rPr lang="en-US" sz="1400" dirty="0"/>
              <a:t>should be made aware and empowered on how to get a better price of their</a:t>
            </a:r>
          </a:p>
          <a:p>
            <a:r>
              <a:rPr lang="en-US" sz="1400" dirty="0" smtClean="0"/>
              <a:t>       agriculture</a:t>
            </a:r>
            <a:r>
              <a:rPr lang="en-US" sz="1400" dirty="0"/>
              <a:t>, livestock, poultry, forestry, embroidery and other handmade products.</a:t>
            </a:r>
          </a:p>
          <a:p>
            <a:r>
              <a:rPr lang="en-US" dirty="0"/>
              <a:t> </a:t>
            </a:r>
            <a:endParaRPr lang="en-US" dirty="0" smtClean="0"/>
          </a:p>
          <a:p>
            <a:pPr marL="285750" indent="-285750">
              <a:buFont typeface="Arial" pitchFamily="34" charset="0"/>
              <a:buChar char="•"/>
            </a:pPr>
            <a:r>
              <a:rPr lang="en-US" sz="1400" b="1" dirty="0" smtClean="0"/>
              <a:t>Government </a:t>
            </a:r>
            <a:r>
              <a:rPr lang="en-US" sz="1400" b="1" dirty="0"/>
              <a:t>should develop and implement a regulatory framework that provides</a:t>
            </a:r>
          </a:p>
          <a:p>
            <a:r>
              <a:rPr lang="en-US" sz="1400" b="1" dirty="0" smtClean="0"/>
              <a:t>       support in agriculture </a:t>
            </a:r>
            <a:r>
              <a:rPr lang="en-US" sz="1400" b="1" dirty="0"/>
              <a:t>sector</a:t>
            </a:r>
            <a:r>
              <a:rPr lang="en-US" sz="1400" b="1" dirty="0" smtClean="0"/>
              <a:t>.</a:t>
            </a:r>
          </a:p>
          <a:p>
            <a:pPr marL="285750" indent="-285750">
              <a:buFont typeface="Arial" pitchFamily="34" charset="0"/>
              <a:buChar char="•"/>
            </a:pPr>
            <a:endParaRPr lang="en-US" sz="1400" b="1" dirty="0"/>
          </a:p>
          <a:p>
            <a:pPr marL="285750" indent="-285750">
              <a:buFont typeface="Arial" pitchFamily="34" charset="0"/>
              <a:buChar char="•"/>
            </a:pPr>
            <a:r>
              <a:rPr lang="en-US" sz="1400" b="1" dirty="0" smtClean="0"/>
              <a:t>Land reforms are required and there is need of proper share of women in land ownership</a:t>
            </a:r>
            <a:r>
              <a:rPr lang="en-US" sz="1400" b="1" dirty="0" smtClean="0"/>
              <a:t> </a:t>
            </a:r>
          </a:p>
          <a:p>
            <a:pPr marL="285750" indent="-285750">
              <a:buFont typeface="Arial" pitchFamily="34" charset="0"/>
              <a:buChar char="•"/>
            </a:pPr>
            <a:endParaRPr lang="en-US" sz="1400" b="1" dirty="0"/>
          </a:p>
          <a:p>
            <a:pPr marL="285750" indent="-285750">
              <a:buFont typeface="Arial" pitchFamily="34" charset="0"/>
              <a:buChar char="•"/>
            </a:pPr>
            <a:r>
              <a:rPr lang="en-US" sz="1400" b="1" dirty="0" smtClean="0"/>
              <a:t>Islamic microfinance banking system required at village/union council level to support women in farming at their doorstep</a:t>
            </a:r>
            <a:endParaRPr lang="en-US" sz="1400" b="1" dirty="0"/>
          </a:p>
          <a:p>
            <a:r>
              <a:rPr lang="en-US" dirty="0" smtClean="0"/>
              <a: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82295385"/>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0"/>
          <p:cNvSpPr>
            <a:spLocks noChangeArrowheads="1"/>
          </p:cNvSpPr>
          <p:nvPr/>
        </p:nvSpPr>
        <p:spPr bwMode="auto">
          <a:xfrm>
            <a:off x="2432720" y="5174704"/>
            <a:ext cx="4483595" cy="990600"/>
          </a:xfrm>
          <a:prstGeom prst="rect">
            <a:avLst/>
          </a:prstGeom>
          <a:noFill/>
          <a:ln w="6350">
            <a:noFill/>
            <a:miter lim="800000"/>
            <a:headEnd/>
            <a:tailEnd/>
          </a:ln>
          <a:effectLst/>
        </p:spPr>
        <p:txBody>
          <a:bodyPr wrap="none" lIns="0" tIns="0" rIns="0" bIns="0" anchor="ctr"/>
          <a:lstStyle/>
          <a:p>
            <a:pPr algn="ctr"/>
            <a:endParaRPr lang="en-GB" sz="7200" b="1" dirty="0" smtClean="0">
              <a:solidFill>
                <a:srgbClr val="FFFFFF"/>
              </a:solidFill>
            </a:endParaRPr>
          </a:p>
        </p:txBody>
      </p:sp>
      <p:pic>
        <p:nvPicPr>
          <p:cNvPr id="2050" name="Picture 2" descr="C:\Users\Dell\Desktop\Women in farming 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200" y="-1251520"/>
            <a:ext cx="11706200" cy="796550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529064" y="5877272"/>
            <a:ext cx="4376936" cy="9807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3600" dirty="0" smtClean="0"/>
              <a:t>THANK YOU</a:t>
            </a:r>
            <a:endParaRPr lang="en-US" sz="3600" dirty="0"/>
          </a:p>
        </p:txBody>
      </p:sp>
    </p:spTree>
    <p:extLst>
      <p:ext uri="{BB962C8B-B14F-4D97-AF65-F5344CB8AC3E}">
        <p14:creationId xmlns:p14="http://schemas.microsoft.com/office/powerpoint/2010/main" val="3391953890"/>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3"/>
          <p:cNvSpPr>
            <a:spLocks noGrp="1"/>
          </p:cNvSpPr>
          <p:nvPr>
            <p:ph type="title"/>
          </p:nvPr>
        </p:nvSpPr>
        <p:spPr>
          <a:xfrm>
            <a:off x="2720752" y="332656"/>
            <a:ext cx="6048672" cy="819611"/>
          </a:xfrm>
          <a:noFill/>
        </p:spPr>
        <p:txBody>
          <a:bodyPr>
            <a:normAutofit/>
          </a:bodyPr>
          <a:lstStyle/>
          <a:p>
            <a:pPr algn="ctr"/>
            <a:r>
              <a:rPr lang="en-US" sz="3600" dirty="0" smtClean="0">
                <a:solidFill>
                  <a:schemeClr val="tx1"/>
                </a:solidFill>
                <a:latin typeface="Arial" charset="0"/>
                <a:cs typeface="Arial" charset="0"/>
              </a:rPr>
              <a:t>Background</a:t>
            </a:r>
            <a:endParaRPr lang="en-US" sz="3600" dirty="0">
              <a:solidFill>
                <a:schemeClr val="tx1"/>
              </a:solidFill>
              <a:latin typeface="Arial" charset="0"/>
              <a:cs typeface="Arial" charset="0"/>
            </a:endParaRPr>
          </a:p>
        </p:txBody>
      </p:sp>
      <p:sp>
        <p:nvSpPr>
          <p:cNvPr id="7" name="Rectangle 30"/>
          <p:cNvSpPr>
            <a:spLocks noChangeArrowheads="1"/>
          </p:cNvSpPr>
          <p:nvPr/>
        </p:nvSpPr>
        <p:spPr bwMode="auto">
          <a:xfrm>
            <a:off x="1352600" y="2222376"/>
            <a:ext cx="6432932" cy="990600"/>
          </a:xfrm>
          <a:prstGeom prst="rect">
            <a:avLst/>
          </a:prstGeom>
          <a:noFill/>
          <a:ln w="6350">
            <a:noFill/>
            <a:miter lim="800000"/>
            <a:headEnd/>
            <a:tailEnd/>
          </a:ln>
          <a:effectLst/>
        </p:spPr>
        <p:txBody>
          <a:bodyPr wrap="none" lIns="0" tIns="0" rIns="0" bIns="0" anchor="ctr"/>
          <a:lstStyle/>
          <a:p>
            <a:pPr algn="ctr"/>
            <a:endParaRPr lang="en-GB" sz="3200" b="1" i="1" u="sng" dirty="0">
              <a:solidFill>
                <a:schemeClr val="accent4">
                  <a:lumMod val="60000"/>
                  <a:lumOff val="40000"/>
                </a:schemeClr>
              </a:solidFill>
              <a:latin typeface="+mj-lt"/>
            </a:endParaRPr>
          </a:p>
        </p:txBody>
      </p:sp>
      <p:sp>
        <p:nvSpPr>
          <p:cNvPr id="10" name="Rectangle 9"/>
          <p:cNvSpPr/>
          <p:nvPr/>
        </p:nvSpPr>
        <p:spPr>
          <a:xfrm>
            <a:off x="1352600" y="1844823"/>
            <a:ext cx="7560840" cy="4154984"/>
          </a:xfrm>
          <a:prstGeom prst="rect">
            <a:avLst/>
          </a:prstGeom>
        </p:spPr>
        <p:txBody>
          <a:bodyPr wrap="square">
            <a:spAutoFit/>
          </a:bodyPr>
          <a:lstStyle/>
          <a:p>
            <a:pPr marL="171450" indent="-171450" algn="just">
              <a:buFont typeface="Arial" pitchFamily="34" charset="0"/>
              <a:buChar char="•"/>
            </a:pPr>
            <a:r>
              <a:rPr lang="en-US" sz="1200" dirty="0"/>
              <a:t>Sindh is the second largest province of Pakistan in terms of population and economic output. </a:t>
            </a:r>
            <a:endParaRPr lang="en-US" sz="1200" dirty="0" smtClean="0"/>
          </a:p>
          <a:p>
            <a:pPr marL="171450" indent="-171450" algn="just">
              <a:buFont typeface="Arial" pitchFamily="34" charset="0"/>
              <a:buChar char="•"/>
            </a:pPr>
            <a:endParaRPr lang="en-US" sz="1200" b="1" dirty="0" smtClean="0"/>
          </a:p>
          <a:p>
            <a:pPr marL="171450" indent="-171450" algn="just">
              <a:buFont typeface="Arial" pitchFamily="34" charset="0"/>
              <a:buChar char="•"/>
            </a:pPr>
            <a:r>
              <a:rPr lang="en-US" sz="1200" dirty="0"/>
              <a:t>Sindh contributes almost 33 percent of the national Gross Domestic Product (GDP), </a:t>
            </a:r>
            <a:r>
              <a:rPr lang="en-US" sz="1200" dirty="0" smtClean="0"/>
              <a:t>It </a:t>
            </a:r>
            <a:r>
              <a:rPr lang="en-US" sz="1200" dirty="0"/>
              <a:t>covers 18 percent of Pakistan’s total </a:t>
            </a:r>
            <a:r>
              <a:rPr lang="en-US" sz="1200" dirty="0" smtClean="0"/>
              <a:t>landmass</a:t>
            </a:r>
          </a:p>
          <a:p>
            <a:pPr marL="171450" indent="-171450" algn="just">
              <a:buFont typeface="Arial" pitchFamily="34" charset="0"/>
              <a:buChar char="•"/>
            </a:pPr>
            <a:endParaRPr lang="en-US" sz="1200" b="1" dirty="0"/>
          </a:p>
          <a:p>
            <a:pPr marL="171450" indent="-171450" algn="just">
              <a:buFont typeface="Arial" pitchFamily="34" charset="0"/>
              <a:buChar char="•"/>
            </a:pPr>
            <a:r>
              <a:rPr lang="en-US" sz="1200" b="1" dirty="0" smtClean="0"/>
              <a:t>Sindh’s current population (Census 2017) is around 42.9 million out of 204.7 million Pakistani population</a:t>
            </a:r>
          </a:p>
          <a:p>
            <a:pPr marL="171450" indent="-171450" algn="just">
              <a:buFont typeface="Arial" pitchFamily="34" charset="0"/>
              <a:buChar char="•"/>
            </a:pPr>
            <a:endParaRPr lang="en-US" sz="1200" b="1" dirty="0" smtClean="0"/>
          </a:p>
          <a:p>
            <a:pPr marL="171450" indent="-171450" algn="just">
              <a:buFont typeface="Arial" pitchFamily="34" charset="0"/>
              <a:buChar char="•"/>
            </a:pPr>
            <a:r>
              <a:rPr lang="en-US" sz="1200" dirty="0"/>
              <a:t>The province of Sindh comprises of </a:t>
            </a:r>
            <a:r>
              <a:rPr lang="en-US" sz="1200" dirty="0" smtClean="0"/>
              <a:t>29 </a:t>
            </a:r>
            <a:r>
              <a:rPr lang="en-US" sz="1200" dirty="0"/>
              <a:t>districts that are further divided on the basis of their geographical position and climatic conditions in to three particular regions: upper, middle and lower Sindh </a:t>
            </a:r>
            <a:endParaRPr lang="en-US" sz="1200" dirty="0" smtClean="0"/>
          </a:p>
          <a:p>
            <a:pPr marL="171450" indent="-171450" algn="just">
              <a:buFont typeface="Arial" pitchFamily="34" charset="0"/>
              <a:buChar char="•"/>
            </a:pPr>
            <a:endParaRPr lang="en-US" sz="1200" b="1" dirty="0"/>
          </a:p>
          <a:p>
            <a:pPr marL="171450" indent="-171450" algn="just">
              <a:buFont typeface="Arial" pitchFamily="34" charset="0"/>
              <a:buChar char="•"/>
            </a:pPr>
            <a:r>
              <a:rPr lang="en-US" sz="1200" b="1" dirty="0" smtClean="0"/>
              <a:t>Sindh’s agriculture input is around 40% in overall Pakistani agriculture economy </a:t>
            </a:r>
          </a:p>
          <a:p>
            <a:pPr marL="171450" indent="-171450" algn="just">
              <a:buFont typeface="Arial" pitchFamily="34" charset="0"/>
              <a:buChar char="•"/>
            </a:pPr>
            <a:endParaRPr lang="en-US" sz="1200" b="1" dirty="0"/>
          </a:p>
          <a:p>
            <a:pPr marL="171450" indent="-171450" algn="just">
              <a:buFont typeface="Arial" pitchFamily="34" charset="0"/>
              <a:buChar char="•"/>
            </a:pPr>
            <a:r>
              <a:rPr lang="en-US" sz="1200" dirty="0"/>
              <a:t>Sindh is mainly agriculture based. Its main crops include rice, cotton, wheat, sugarcane, mangoes, and bananas. Sindh is known for the quality and quantity of its cotton production. The province has plenty of natural resources including oil, gas, and coal</a:t>
            </a:r>
            <a:r>
              <a:rPr lang="en-US" sz="1200" dirty="0" smtClean="0"/>
              <a:t>.</a:t>
            </a:r>
          </a:p>
          <a:p>
            <a:pPr marL="171450" indent="-171450" algn="just">
              <a:buFont typeface="Arial" pitchFamily="34" charset="0"/>
              <a:buChar char="•"/>
            </a:pPr>
            <a:endParaRPr lang="en-US" sz="1200" b="1" dirty="0"/>
          </a:p>
          <a:p>
            <a:pPr marL="171450" indent="-171450" algn="just">
              <a:buFont typeface="Arial" pitchFamily="34" charset="0"/>
              <a:buChar char="•"/>
            </a:pPr>
            <a:r>
              <a:rPr lang="en-US" sz="1200" dirty="0"/>
              <a:t>Out of total 14 million hectares in Sindh, 5.45 million hectares are </a:t>
            </a:r>
            <a:r>
              <a:rPr lang="en-US" sz="1200" dirty="0" smtClean="0"/>
              <a:t>cultivable. </a:t>
            </a:r>
            <a:r>
              <a:rPr lang="en-US" sz="1200" dirty="0"/>
              <a:t>The remaining area is either hills of </a:t>
            </a:r>
            <a:r>
              <a:rPr lang="en-US" sz="1200" dirty="0" err="1"/>
              <a:t>Kirther</a:t>
            </a:r>
            <a:r>
              <a:rPr lang="en-US" sz="1200" dirty="0"/>
              <a:t> Range, eastern desert of </a:t>
            </a:r>
            <a:r>
              <a:rPr lang="en-US" sz="1200" dirty="0" err="1"/>
              <a:t>Thar</a:t>
            </a:r>
            <a:r>
              <a:rPr lang="en-US" sz="1200" dirty="0"/>
              <a:t> and </a:t>
            </a:r>
            <a:r>
              <a:rPr lang="en-US" sz="1200" dirty="0" err="1"/>
              <a:t>Achharo</a:t>
            </a:r>
            <a:r>
              <a:rPr lang="en-US" sz="1200" dirty="0"/>
              <a:t> </a:t>
            </a:r>
            <a:r>
              <a:rPr lang="en-US" sz="1200" dirty="0" err="1"/>
              <a:t>Thar</a:t>
            </a:r>
            <a:r>
              <a:rPr lang="en-US" sz="1200" dirty="0"/>
              <a:t>, </a:t>
            </a:r>
            <a:r>
              <a:rPr lang="en-US" sz="1200" dirty="0" smtClean="0"/>
              <a:t> regions.</a:t>
            </a:r>
          </a:p>
          <a:p>
            <a:pPr marL="171450" indent="-171450" algn="just">
              <a:buFont typeface="Arial" pitchFamily="34" charset="0"/>
              <a:buChar char="•"/>
            </a:pPr>
            <a:endParaRPr lang="en-US" sz="1200" b="1" dirty="0"/>
          </a:p>
          <a:p>
            <a:pPr marL="171450" indent="-171450" algn="just">
              <a:buFont typeface="Arial" pitchFamily="34" charset="0"/>
              <a:buChar char="•"/>
            </a:pPr>
            <a:endParaRPr lang="en-US" sz="1200" dirty="0"/>
          </a:p>
        </p:txBody>
      </p:sp>
    </p:spTree>
    <p:extLst>
      <p:ext uri="{BB962C8B-B14F-4D97-AF65-F5344CB8AC3E}">
        <p14:creationId xmlns:p14="http://schemas.microsoft.com/office/powerpoint/2010/main" val="3702284898"/>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3"/>
          <p:cNvSpPr>
            <a:spLocks noGrp="1"/>
          </p:cNvSpPr>
          <p:nvPr>
            <p:ph type="title"/>
          </p:nvPr>
        </p:nvSpPr>
        <p:spPr>
          <a:xfrm>
            <a:off x="1064568" y="115888"/>
            <a:ext cx="8575840" cy="576262"/>
          </a:xfrm>
          <a:noFill/>
        </p:spPr>
        <p:txBody>
          <a:bodyPr/>
          <a:lstStyle/>
          <a:p>
            <a:pPr algn="ctr"/>
            <a:r>
              <a:rPr lang="en-US" sz="2800" b="1" dirty="0" smtClean="0">
                <a:solidFill>
                  <a:schemeClr val="tx1"/>
                </a:solidFill>
                <a:latin typeface="Arial" charset="0"/>
                <a:cs typeface="Arial" charset="0"/>
              </a:rPr>
              <a:t>Agriculture Map of Sindh</a:t>
            </a:r>
            <a:endParaRPr lang="en-US" sz="2800" b="1" dirty="0">
              <a:solidFill>
                <a:schemeClr val="tx1"/>
              </a:solidFill>
              <a:latin typeface="Arial" charset="0"/>
              <a:cs typeface="Arial" charset="0"/>
            </a:endParaRPr>
          </a:p>
        </p:txBody>
      </p:sp>
      <p:sp>
        <p:nvSpPr>
          <p:cNvPr id="8" name="Text Box 5"/>
          <p:cNvSpPr txBox="1">
            <a:spLocks noChangeArrowheads="1"/>
          </p:cNvSpPr>
          <p:nvPr/>
        </p:nvSpPr>
        <p:spPr bwMode="auto">
          <a:xfrm>
            <a:off x="129600" y="5661248"/>
            <a:ext cx="9733536" cy="749224"/>
          </a:xfrm>
          <a:prstGeom prst="rect">
            <a:avLst/>
          </a:prstGeom>
          <a:noFill/>
          <a:ln w="9525" algn="ctr">
            <a:noFill/>
            <a:miter lim="800000"/>
            <a:headEnd/>
            <a:tailEnd/>
          </a:ln>
          <a:effectLst>
            <a:glow rad="88900">
              <a:schemeClr val="accent1">
                <a:alpha val="40000"/>
              </a:schemeClr>
            </a:glow>
            <a:softEdge rad="12700"/>
          </a:effectLst>
        </p:spPr>
        <p:txBody>
          <a:bodyPr anchorCtr="1"/>
          <a:lstStyle/>
          <a:p>
            <a:pPr algn="ctr" eaLnBrk="0" hangingPunct="0">
              <a:lnSpc>
                <a:spcPct val="115000"/>
              </a:lnSpc>
              <a:spcBef>
                <a:spcPts val="0"/>
              </a:spcBef>
              <a:defRPr/>
            </a:pPr>
            <a:endParaRPr lang="en-GB" sz="2800" b="1" i="1" dirty="0">
              <a:gradFill>
                <a:gsLst>
                  <a:gs pos="0">
                    <a:schemeClr val="accent4">
                      <a:lumMod val="60000"/>
                      <a:lumOff val="40000"/>
                    </a:schemeClr>
                  </a:gs>
                  <a:gs pos="100000">
                    <a:schemeClr val="accent4">
                      <a:lumMod val="60000"/>
                      <a:lumOff val="40000"/>
                    </a:schemeClr>
                  </a:gs>
                  <a:gs pos="66000">
                    <a:schemeClr val="accent4">
                      <a:lumMod val="60000"/>
                      <a:lumOff val="40000"/>
                    </a:schemeClr>
                  </a:gs>
                </a:gsLst>
                <a:lin ang="0" scaled="1"/>
              </a:gradFill>
              <a:effectLst>
                <a:outerShdw blurRad="38100" dist="38100" dir="2700000" sx="1000" sy="1000" algn="tl">
                  <a:srgbClr val="000000"/>
                </a:outerShdw>
              </a:effectLst>
              <a:latin typeface="Arial" charset="0"/>
              <a:cs typeface="Arial" charset="0"/>
            </a:endParaRPr>
          </a:p>
        </p:txBody>
      </p:sp>
      <p:sp>
        <p:nvSpPr>
          <p:cNvPr id="5" name="Rectangle 30"/>
          <p:cNvSpPr>
            <a:spLocks noChangeArrowheads="1"/>
          </p:cNvSpPr>
          <p:nvPr/>
        </p:nvSpPr>
        <p:spPr bwMode="auto">
          <a:xfrm>
            <a:off x="129600" y="1628800"/>
            <a:ext cx="9464156" cy="4536504"/>
          </a:xfrm>
          <a:prstGeom prst="rect">
            <a:avLst/>
          </a:prstGeom>
          <a:noFill/>
          <a:ln w="6350">
            <a:noFill/>
            <a:miter lim="800000"/>
            <a:headEnd/>
            <a:tailEnd/>
          </a:ln>
          <a:effectLst/>
        </p:spPr>
        <p:txBody>
          <a:bodyPr wrap="none" lIns="0" tIns="0" rIns="0" bIns="0" anchor="ctr"/>
          <a:lstStyle/>
          <a:p>
            <a:pPr>
              <a:buSzPct val="85000"/>
            </a:pPr>
            <a:endParaRPr lang="en-GB" sz="1800" b="1" dirty="0">
              <a:solidFill>
                <a:schemeClr val="accent4">
                  <a:lumMod val="60000"/>
                  <a:lumOff val="40000"/>
                </a:schemeClr>
              </a:solidFill>
              <a:latin typeface="+mj-l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6656" y="1196752"/>
            <a:ext cx="7632848" cy="5213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4604878"/>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3"/>
          <p:cNvSpPr>
            <a:spLocks noGrp="1"/>
          </p:cNvSpPr>
          <p:nvPr>
            <p:ph type="title"/>
          </p:nvPr>
        </p:nvSpPr>
        <p:spPr>
          <a:xfrm>
            <a:off x="1064568" y="115888"/>
            <a:ext cx="8575840" cy="576262"/>
          </a:xfrm>
          <a:noFill/>
        </p:spPr>
        <p:txBody>
          <a:bodyPr/>
          <a:lstStyle/>
          <a:p>
            <a:pPr algn="ctr"/>
            <a:r>
              <a:rPr lang="en-US" sz="2800" dirty="0" smtClean="0">
                <a:solidFill>
                  <a:schemeClr val="accent4">
                    <a:lumMod val="60000"/>
                    <a:lumOff val="40000"/>
                  </a:schemeClr>
                </a:solidFill>
                <a:latin typeface="Arial" charset="0"/>
                <a:cs typeface="Arial" charset="0"/>
              </a:rPr>
              <a:t>Women in Agriculture Sector</a:t>
            </a:r>
            <a:endParaRPr lang="en-US" sz="2800" dirty="0">
              <a:solidFill>
                <a:schemeClr val="accent4">
                  <a:lumMod val="60000"/>
                  <a:lumOff val="40000"/>
                </a:schemeClr>
              </a:solidFill>
              <a:latin typeface="Arial" charset="0"/>
              <a:cs typeface="Arial" charset="0"/>
            </a:endParaRPr>
          </a:p>
        </p:txBody>
      </p:sp>
      <p:sp>
        <p:nvSpPr>
          <p:cNvPr id="8" name="Text Box 5"/>
          <p:cNvSpPr txBox="1">
            <a:spLocks noChangeArrowheads="1"/>
          </p:cNvSpPr>
          <p:nvPr/>
        </p:nvSpPr>
        <p:spPr bwMode="auto">
          <a:xfrm>
            <a:off x="1064569" y="1088981"/>
            <a:ext cx="8841432" cy="5580379"/>
          </a:xfrm>
          <a:prstGeom prst="rect">
            <a:avLst/>
          </a:prstGeom>
          <a:noFill/>
          <a:ln w="9525" algn="ctr">
            <a:noFill/>
            <a:miter lim="800000"/>
            <a:headEnd/>
            <a:tailEnd/>
          </a:ln>
          <a:effectLst/>
        </p:spPr>
        <p:txBody>
          <a:bodyPr anchorCtr="1"/>
          <a:lstStyle/>
          <a:p>
            <a:pPr marL="171450" indent="-171450" algn="just">
              <a:buFont typeface="Arial" pitchFamily="34" charset="0"/>
              <a:buChar char="•"/>
            </a:pPr>
            <a:r>
              <a:rPr lang="en-US" sz="2000" dirty="0"/>
              <a:t>Pakistan’s agriculture sector involves 43.7% of </a:t>
            </a:r>
            <a:r>
              <a:rPr lang="en-US" sz="2000" dirty="0" smtClean="0"/>
              <a:t>labor </a:t>
            </a:r>
            <a:r>
              <a:rPr lang="en-US" sz="2000" dirty="0"/>
              <a:t>force that produces their own food needs and ensures availability of food for the rest of nation and </a:t>
            </a:r>
            <a:r>
              <a:rPr lang="en-US" sz="2000" dirty="0" smtClean="0"/>
              <a:t>value added </a:t>
            </a:r>
            <a:r>
              <a:rPr lang="en-US" sz="2000" dirty="0"/>
              <a:t>activities. </a:t>
            </a:r>
            <a:endParaRPr lang="en-US" sz="2000" dirty="0" smtClean="0"/>
          </a:p>
          <a:p>
            <a:pPr marL="171450" indent="-171450" algn="just">
              <a:buFont typeface="Arial" pitchFamily="34" charset="0"/>
              <a:buChar char="•"/>
            </a:pPr>
            <a:r>
              <a:rPr lang="en-US" sz="2000" b="1" dirty="0" smtClean="0"/>
              <a:t>Men </a:t>
            </a:r>
            <a:r>
              <a:rPr lang="en-US" sz="2000" b="1" dirty="0"/>
              <a:t>and women farmers are involved in multiple sources of agriculture based livelihoods in Sindh, Pakistan and majority of them are either small subsistence farmers or tenants. </a:t>
            </a:r>
          </a:p>
          <a:p>
            <a:pPr marL="171450" indent="-171450" algn="just">
              <a:buFont typeface="Arial" pitchFamily="34" charset="0"/>
              <a:buChar char="•"/>
            </a:pPr>
            <a:r>
              <a:rPr lang="en-US" sz="2000" b="1" dirty="0" smtClean="0"/>
              <a:t>Women </a:t>
            </a:r>
            <a:r>
              <a:rPr lang="en-US" sz="2000" b="1" dirty="0"/>
              <a:t>in Sindh are involved in crop production from sowing to cultivation to market of products</a:t>
            </a:r>
          </a:p>
          <a:p>
            <a:pPr marL="171450" indent="-171450" algn="just">
              <a:buFont typeface="Arial" pitchFamily="34" charset="0"/>
              <a:buChar char="•"/>
            </a:pPr>
            <a:r>
              <a:rPr lang="en-US" sz="2000" b="1" dirty="0" smtClean="0"/>
              <a:t>Rural </a:t>
            </a:r>
            <a:r>
              <a:rPr lang="en-US" sz="2000" b="1" dirty="0"/>
              <a:t>poverty ratio in Sindh is around 56% (Women are most vulnerable group</a:t>
            </a:r>
            <a:r>
              <a:rPr lang="en-US" sz="2000" b="1" dirty="0" smtClean="0"/>
              <a:t>)</a:t>
            </a:r>
          </a:p>
          <a:p>
            <a:pPr marL="171450" indent="-171450" algn="just">
              <a:buFont typeface="Arial" pitchFamily="34" charset="0"/>
              <a:buChar char="•"/>
            </a:pPr>
            <a:r>
              <a:rPr lang="en-US" sz="2000" b="1" dirty="0" smtClean="0"/>
              <a:t>Internal </a:t>
            </a:r>
            <a:r>
              <a:rPr lang="en-US" sz="2000" b="1" dirty="0"/>
              <a:t>migration from rural to urban areas, especially male, has been increased in last one decade due to less opportunities and land ownership, farming &amp; livelihood </a:t>
            </a:r>
            <a:r>
              <a:rPr lang="en-US" sz="2000" b="1" dirty="0" smtClean="0"/>
              <a:t>issues</a:t>
            </a:r>
          </a:p>
          <a:p>
            <a:pPr marL="171450" indent="-171450" algn="just">
              <a:buFont typeface="Arial" pitchFamily="34" charset="0"/>
              <a:buChar char="•"/>
            </a:pPr>
            <a:r>
              <a:rPr lang="en-US" sz="2000" b="1" dirty="0" smtClean="0"/>
              <a:t>This </a:t>
            </a:r>
            <a:r>
              <a:rPr lang="en-US" sz="2000" b="1" dirty="0"/>
              <a:t>has substantially increased the role of women in both on-farm and off-farm activities along with greater work burden and responsibilities of women at home. </a:t>
            </a:r>
          </a:p>
          <a:p>
            <a:pPr marL="171450" indent="-171450" algn="just">
              <a:buFont typeface="Arial" pitchFamily="34" charset="0"/>
              <a:buChar char="•"/>
            </a:pPr>
            <a:endParaRPr lang="en-US" sz="2000" b="1" dirty="0"/>
          </a:p>
          <a:p>
            <a:pPr algn="just"/>
            <a:endParaRPr lang="en-US" sz="2000" b="1" dirty="0"/>
          </a:p>
        </p:txBody>
      </p:sp>
      <p:sp>
        <p:nvSpPr>
          <p:cNvPr id="10" name="Rectangle 11"/>
          <p:cNvSpPr>
            <a:spLocks noChangeArrowheads="1"/>
          </p:cNvSpPr>
          <p:nvPr/>
        </p:nvSpPr>
        <p:spPr bwMode="auto">
          <a:xfrm>
            <a:off x="235202" y="2997500"/>
            <a:ext cx="9439936" cy="1837284"/>
          </a:xfrm>
          <a:prstGeom prst="rect">
            <a:avLst/>
          </a:prstGeom>
          <a:noFill/>
          <a:ln w="6350" algn="ctr">
            <a:noFill/>
            <a:miter lim="800000"/>
            <a:headEnd/>
            <a:tailEnd/>
          </a:ln>
        </p:spPr>
        <p:txBody>
          <a:bodyPr lIns="54000" tIns="54000" rIns="54000" bIns="54000"/>
          <a:lstStyle/>
          <a:p>
            <a:pPr marL="285750" lvl="1" indent="-284163" algn="just" defTabSz="762000" eaLnBrk="0" fontAlgn="auto" hangingPunct="0">
              <a:spcBef>
                <a:spcPts val="0"/>
              </a:spcBef>
              <a:spcAft>
                <a:spcPts val="0"/>
              </a:spcAft>
              <a:buClr>
                <a:srgbClr val="00338D"/>
              </a:buClr>
              <a:buSzPct val="85000"/>
              <a:buFont typeface="Wingdings" pitchFamily="2" charset="2"/>
              <a:buChar char="l"/>
              <a:defRPr/>
            </a:pPr>
            <a:endParaRPr lang="en-GB" sz="1800" b="1" kern="0" dirty="0" smtClean="0">
              <a:solidFill>
                <a:schemeClr val="accent4">
                  <a:lumMod val="60000"/>
                  <a:lumOff val="40000"/>
                </a:schemeClr>
              </a:solidFill>
              <a:latin typeface="+mj-lt"/>
            </a:endParaRPr>
          </a:p>
        </p:txBody>
      </p:sp>
    </p:spTree>
    <p:extLst>
      <p:ext uri="{BB962C8B-B14F-4D97-AF65-F5344CB8AC3E}">
        <p14:creationId xmlns:p14="http://schemas.microsoft.com/office/powerpoint/2010/main" val="4034031440"/>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5"/>
          <p:cNvSpPr txBox="1">
            <a:spLocks noChangeArrowheads="1"/>
          </p:cNvSpPr>
          <p:nvPr/>
        </p:nvSpPr>
        <p:spPr bwMode="auto">
          <a:xfrm>
            <a:off x="1136576" y="1628800"/>
            <a:ext cx="8769424" cy="5112567"/>
          </a:xfrm>
          <a:prstGeom prst="rect">
            <a:avLst/>
          </a:prstGeom>
          <a:noFill/>
          <a:ln w="9525" algn="ctr">
            <a:noFill/>
            <a:miter lim="800000"/>
            <a:headEnd/>
            <a:tailEnd/>
          </a:ln>
          <a:effectLst/>
        </p:spPr>
        <p:txBody>
          <a:bodyPr anchorCtr="1"/>
          <a:lstStyle/>
          <a:p>
            <a:pPr marL="344488" lvl="1" indent="-342900" defTabSz="762000">
              <a:spcBef>
                <a:spcPct val="40000"/>
              </a:spcBef>
              <a:buClr>
                <a:srgbClr val="97989A"/>
              </a:buClr>
              <a:buSzPct val="100000"/>
              <a:buFont typeface="Wingdings" pitchFamily="2" charset="2"/>
              <a:buChar char="q"/>
              <a:defRPr/>
            </a:pPr>
            <a:r>
              <a:rPr lang="en-US" sz="2000" dirty="0"/>
              <a:t>The role of the rural women has not been recognized to the extent they contribute. Their involvement is actually more than men in crop production, livestock and </a:t>
            </a:r>
            <a:r>
              <a:rPr lang="en-US" sz="2000" dirty="0" smtClean="0"/>
              <a:t>dairy farming </a:t>
            </a:r>
          </a:p>
          <a:p>
            <a:pPr marL="344488" lvl="1" indent="-342900" defTabSz="762000">
              <a:spcBef>
                <a:spcPct val="40000"/>
              </a:spcBef>
              <a:buClr>
                <a:srgbClr val="97989A"/>
              </a:buClr>
              <a:buSzPct val="100000"/>
              <a:buFont typeface="Wingdings" pitchFamily="2" charset="2"/>
              <a:buChar char="q"/>
              <a:defRPr/>
            </a:pPr>
            <a:r>
              <a:rPr lang="en-US" sz="2000" dirty="0" smtClean="0"/>
              <a:t>They are facing multiple issues due </a:t>
            </a:r>
            <a:r>
              <a:rPr lang="en-US" sz="2000" dirty="0"/>
              <a:t>to local social and cultural norms. </a:t>
            </a:r>
            <a:endParaRPr lang="en-US" sz="2000" b="1" dirty="0" smtClean="0"/>
          </a:p>
          <a:p>
            <a:pPr marL="344488" lvl="1" indent="-342900" defTabSz="762000">
              <a:spcBef>
                <a:spcPct val="40000"/>
              </a:spcBef>
              <a:buClr>
                <a:srgbClr val="97989A"/>
              </a:buClr>
              <a:buSzPct val="100000"/>
              <a:buFont typeface="Wingdings" pitchFamily="2" charset="2"/>
              <a:buChar char="q"/>
              <a:defRPr/>
            </a:pPr>
            <a:r>
              <a:rPr lang="en-US" sz="2000" dirty="0" smtClean="0"/>
              <a:t>During last two decades, many people, mostly men migrated from rural to urban areas of Sindh or abroad in order to improve their income possibilities and to avoid exploitation from local landlords. </a:t>
            </a:r>
          </a:p>
          <a:p>
            <a:pPr marL="344488" lvl="1" indent="-342900" defTabSz="762000">
              <a:spcBef>
                <a:spcPct val="40000"/>
              </a:spcBef>
              <a:buClr>
                <a:srgbClr val="97989A"/>
              </a:buClr>
              <a:buSzPct val="100000"/>
              <a:buFont typeface="Wingdings" pitchFamily="2" charset="2"/>
              <a:buChar char="q"/>
              <a:defRPr/>
            </a:pPr>
            <a:r>
              <a:rPr lang="en-US" sz="2000" dirty="0" smtClean="0"/>
              <a:t>Such </a:t>
            </a:r>
            <a:r>
              <a:rPr lang="en-US" sz="2000" dirty="0"/>
              <a:t>conditions have given rural women an active role in on-farm and off-farm activities and has also increased their work burden and responsibilities. </a:t>
            </a:r>
            <a:endParaRPr lang="en-US" sz="2000" dirty="0" smtClean="0"/>
          </a:p>
          <a:p>
            <a:pPr marL="344488" lvl="1" indent="-342900" defTabSz="762000">
              <a:spcBef>
                <a:spcPct val="40000"/>
              </a:spcBef>
              <a:buClr>
                <a:srgbClr val="97989A"/>
              </a:buClr>
              <a:buSzPct val="100000"/>
              <a:buFont typeface="Wingdings" pitchFamily="2" charset="2"/>
              <a:buChar char="q"/>
              <a:defRPr/>
            </a:pPr>
            <a:r>
              <a:rPr lang="en-US" sz="2000" dirty="0" smtClean="0"/>
              <a:t>Women </a:t>
            </a:r>
            <a:r>
              <a:rPr lang="en-US" sz="2000" dirty="0"/>
              <a:t>in rural Sindh work on average for 12-14 hours a </a:t>
            </a:r>
            <a:r>
              <a:rPr lang="en-US" sz="2000" dirty="0" smtClean="0"/>
              <a:t>day. </a:t>
            </a:r>
          </a:p>
          <a:p>
            <a:pPr marL="344488" lvl="1" indent="-342900" defTabSz="762000">
              <a:spcBef>
                <a:spcPct val="40000"/>
              </a:spcBef>
              <a:buClr>
                <a:srgbClr val="97989A"/>
              </a:buClr>
              <a:buSzPct val="100000"/>
              <a:buFont typeface="Wingdings" pitchFamily="2" charset="2"/>
              <a:buChar char="q"/>
              <a:defRPr/>
            </a:pPr>
            <a:r>
              <a:rPr lang="en-US" sz="2000" dirty="0"/>
              <a:t>Rural women play an important part in agriculture sector activities and they are also </a:t>
            </a:r>
            <a:r>
              <a:rPr lang="en-US" sz="2000" dirty="0" smtClean="0"/>
              <a:t>involved in house activities like clothes </a:t>
            </a:r>
            <a:r>
              <a:rPr lang="en-US" sz="2000" dirty="0"/>
              <a:t>washing, childcare and care of elder members of the family. </a:t>
            </a:r>
            <a:endParaRPr lang="en-GB" sz="2000" b="1" dirty="0">
              <a:solidFill>
                <a:srgbClr val="00338D"/>
              </a:solidFill>
              <a:latin typeface="+mj-lt"/>
            </a:endParaRPr>
          </a:p>
          <a:p>
            <a:pPr marL="1588" lvl="1" defTabSz="762000">
              <a:spcBef>
                <a:spcPct val="40000"/>
              </a:spcBef>
              <a:buClr>
                <a:srgbClr val="97989A"/>
              </a:buClr>
              <a:buSzPct val="100000"/>
              <a:defRPr/>
            </a:pPr>
            <a:endParaRPr lang="en-GB" sz="2400" b="1" i="1" dirty="0" smtClean="0">
              <a:solidFill>
                <a:srgbClr val="FFFFFF"/>
              </a:solidFill>
              <a:effectLst>
                <a:outerShdw blurRad="38100" dist="38100" dir="2700000" algn="tl">
                  <a:srgbClr val="000000"/>
                </a:outerShdw>
              </a:effectLst>
              <a:latin typeface="+mj-lt"/>
              <a:cs typeface="Arial" charset="0"/>
            </a:endParaRPr>
          </a:p>
          <a:p>
            <a:pPr eaLnBrk="0" hangingPunct="0">
              <a:lnSpc>
                <a:spcPct val="115000"/>
              </a:lnSpc>
              <a:spcBef>
                <a:spcPct val="20000"/>
              </a:spcBef>
              <a:defRPr/>
            </a:pPr>
            <a:endParaRPr lang="en-GB" sz="2400" b="1" i="1" dirty="0">
              <a:solidFill>
                <a:srgbClr val="FFFFFF"/>
              </a:solidFill>
              <a:effectLst>
                <a:outerShdw blurRad="38100" dist="38100" dir="2700000" algn="tl">
                  <a:srgbClr val="000000"/>
                </a:outerShdw>
              </a:effectLst>
              <a:latin typeface="+mj-lt"/>
              <a:cs typeface="Arial" charset="0"/>
            </a:endParaRPr>
          </a:p>
        </p:txBody>
      </p:sp>
      <p:sp>
        <p:nvSpPr>
          <p:cNvPr id="13" name="Title 3"/>
          <p:cNvSpPr>
            <a:spLocks noGrp="1"/>
          </p:cNvSpPr>
          <p:nvPr>
            <p:ph type="title"/>
          </p:nvPr>
        </p:nvSpPr>
        <p:spPr>
          <a:xfrm>
            <a:off x="1136576" y="816752"/>
            <a:ext cx="8769424" cy="576262"/>
          </a:xfrm>
          <a:noFill/>
        </p:spPr>
        <p:txBody>
          <a:bodyPr/>
          <a:lstStyle/>
          <a:p>
            <a:pPr algn="ctr"/>
            <a:r>
              <a:rPr lang="en-US" sz="2800" dirty="0" smtClean="0">
                <a:solidFill>
                  <a:schemeClr val="accent4">
                    <a:lumMod val="60000"/>
                    <a:lumOff val="40000"/>
                  </a:schemeClr>
                </a:solidFill>
                <a:latin typeface="Arial" charset="0"/>
                <a:cs typeface="Arial" charset="0"/>
              </a:rPr>
              <a:t>Contribution of Women in Agriculture</a:t>
            </a:r>
            <a:endParaRPr lang="en-US" sz="2800" dirty="0">
              <a:solidFill>
                <a:schemeClr val="accent4">
                  <a:lumMod val="60000"/>
                  <a:lumOff val="40000"/>
                </a:schemeClr>
              </a:solidFill>
              <a:latin typeface="Arial" charset="0"/>
              <a:cs typeface="Arial" charset="0"/>
            </a:endParaRPr>
          </a:p>
        </p:txBody>
      </p:sp>
    </p:spTree>
    <p:extLst>
      <p:ext uri="{BB962C8B-B14F-4D97-AF65-F5344CB8AC3E}">
        <p14:creationId xmlns:p14="http://schemas.microsoft.com/office/powerpoint/2010/main" val="3929263948"/>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5"/>
          <p:cNvSpPr txBox="1">
            <a:spLocks noChangeArrowheads="1"/>
          </p:cNvSpPr>
          <p:nvPr/>
        </p:nvSpPr>
        <p:spPr bwMode="auto">
          <a:xfrm>
            <a:off x="1136576" y="2636912"/>
            <a:ext cx="7632848" cy="1804987"/>
          </a:xfrm>
          <a:prstGeom prst="rect">
            <a:avLst/>
          </a:prstGeom>
          <a:noFill/>
          <a:ln w="9525" algn="ctr">
            <a:noFill/>
            <a:miter lim="800000"/>
            <a:headEnd/>
            <a:tailEnd/>
          </a:ln>
          <a:effectLst/>
        </p:spPr>
        <p:txBody>
          <a:bodyPr anchorCtr="1"/>
          <a:lstStyle/>
          <a:p>
            <a:pPr marL="1588" lvl="1" algn="ctr" defTabSz="762000">
              <a:spcBef>
                <a:spcPts val="0"/>
              </a:spcBef>
              <a:buClr>
                <a:srgbClr val="97989A"/>
              </a:buClr>
              <a:buSzPct val="100000"/>
              <a:defRPr/>
            </a:pPr>
            <a:endParaRPr lang="en-GB" sz="2000" b="1" u="sng" dirty="0">
              <a:solidFill>
                <a:schemeClr val="accent4">
                  <a:lumMod val="60000"/>
                  <a:lumOff val="40000"/>
                </a:schemeClr>
              </a:solidFill>
              <a:effectLst>
                <a:outerShdw blurRad="38100" dist="38100" dir="2700000" algn="tl">
                  <a:srgbClr val="000000"/>
                </a:outerShdw>
              </a:effectLst>
              <a:latin typeface="+mn-lt"/>
              <a:cs typeface="Arial" charset="0"/>
            </a:endParaRPr>
          </a:p>
        </p:txBody>
      </p:sp>
      <p:sp>
        <p:nvSpPr>
          <p:cNvPr id="13" name="Title 3"/>
          <p:cNvSpPr>
            <a:spLocks noGrp="1"/>
          </p:cNvSpPr>
          <p:nvPr>
            <p:ph type="title"/>
          </p:nvPr>
        </p:nvSpPr>
        <p:spPr>
          <a:xfrm>
            <a:off x="2648744" y="404019"/>
            <a:ext cx="6343592" cy="576262"/>
          </a:xfrm>
          <a:noFill/>
        </p:spPr>
        <p:txBody>
          <a:bodyPr/>
          <a:lstStyle/>
          <a:p>
            <a:pPr algn="ctr"/>
            <a:r>
              <a:rPr lang="en-US" sz="2800" dirty="0" smtClean="0">
                <a:solidFill>
                  <a:schemeClr val="accent4">
                    <a:lumMod val="60000"/>
                    <a:lumOff val="40000"/>
                  </a:schemeClr>
                </a:solidFill>
                <a:latin typeface="Arial" charset="0"/>
                <a:cs typeface="Arial" charset="0"/>
              </a:rPr>
              <a:t>Contribution of Women in Agriculture</a:t>
            </a:r>
            <a:endParaRPr lang="en-US" sz="2800" dirty="0">
              <a:solidFill>
                <a:schemeClr val="accent4">
                  <a:lumMod val="60000"/>
                  <a:lumOff val="40000"/>
                </a:schemeClr>
              </a:solidFill>
              <a:latin typeface="Arial" charset="0"/>
              <a:cs typeface="Arial" charset="0"/>
            </a:endParaRPr>
          </a:p>
        </p:txBody>
      </p:sp>
      <p:sp>
        <p:nvSpPr>
          <p:cNvPr id="2" name="Rectangle 1"/>
          <p:cNvSpPr/>
          <p:nvPr/>
        </p:nvSpPr>
        <p:spPr>
          <a:xfrm>
            <a:off x="1496616" y="1412776"/>
            <a:ext cx="8280920" cy="8510022"/>
          </a:xfrm>
          <a:prstGeom prst="rect">
            <a:avLst/>
          </a:prstGeom>
        </p:spPr>
        <p:txBody>
          <a:bodyPr wrap="square">
            <a:spAutoFit/>
          </a:bodyPr>
          <a:lstStyle/>
          <a:p>
            <a:pPr marL="285750" indent="-285750">
              <a:buFont typeface="Wingdings" pitchFamily="2" charset="2"/>
              <a:buChar char="q"/>
            </a:pPr>
            <a:r>
              <a:rPr lang="en-US" sz="1600" dirty="0"/>
              <a:t>Rice and cotton cultivation in Sindh jointly accounts for more than one-third of women’s annual agricultural </a:t>
            </a:r>
            <a:r>
              <a:rPr lang="en-US" sz="1600" dirty="0" smtClean="0"/>
              <a:t>activities. </a:t>
            </a:r>
          </a:p>
          <a:p>
            <a:pPr marL="285750" indent="-285750">
              <a:buFont typeface="Wingdings" pitchFamily="2" charset="2"/>
              <a:buChar char="q"/>
            </a:pPr>
            <a:endParaRPr lang="en-US" sz="1600" dirty="0" smtClean="0"/>
          </a:p>
          <a:p>
            <a:pPr marL="285750" indent="-285750">
              <a:buFont typeface="Wingdings" pitchFamily="2" charset="2"/>
              <a:buChar char="q"/>
            </a:pPr>
            <a:r>
              <a:rPr lang="en-US" sz="1600" dirty="0" smtClean="0"/>
              <a:t>Similarly</a:t>
            </a:r>
            <a:r>
              <a:rPr lang="en-US" sz="1600" dirty="0"/>
              <a:t>, women’s participation is the highest in cotton production in Sindh as this is considered to be women led activity. </a:t>
            </a:r>
            <a:endParaRPr lang="en-US" sz="1600" dirty="0" smtClean="0"/>
          </a:p>
          <a:p>
            <a:pPr marL="285750" indent="-285750">
              <a:buFont typeface="Wingdings" pitchFamily="2" charset="2"/>
              <a:buChar char="q"/>
            </a:pPr>
            <a:endParaRPr lang="en-US" sz="1600" dirty="0" smtClean="0"/>
          </a:p>
          <a:p>
            <a:pPr marL="285750" indent="-285750">
              <a:buFont typeface="Wingdings" pitchFamily="2" charset="2"/>
              <a:buChar char="q"/>
            </a:pPr>
            <a:r>
              <a:rPr lang="en-US" sz="1600" dirty="0" smtClean="0"/>
              <a:t>In </a:t>
            </a:r>
            <a:r>
              <a:rPr lang="en-US" sz="1600" dirty="0"/>
              <a:t>rice and cotton growing areas, rural women have been spending 39 percent and 50 percent of their time in related activities respectively. </a:t>
            </a:r>
            <a:endParaRPr lang="en-US" sz="1600" dirty="0" smtClean="0"/>
          </a:p>
          <a:p>
            <a:pPr marL="285750" indent="-285750">
              <a:buFont typeface="Wingdings" pitchFamily="2" charset="2"/>
              <a:buChar char="q"/>
            </a:pPr>
            <a:endParaRPr lang="en-US" sz="1600" dirty="0" smtClean="0"/>
          </a:p>
          <a:p>
            <a:pPr marL="285750" indent="-285750">
              <a:buFont typeface="Wingdings" pitchFamily="2" charset="2"/>
              <a:buChar char="q"/>
            </a:pPr>
            <a:r>
              <a:rPr lang="en-US" sz="1600" dirty="0" smtClean="0"/>
              <a:t>They </a:t>
            </a:r>
            <a:r>
              <a:rPr lang="en-US" sz="1600" dirty="0"/>
              <a:t>are involved in various primary and secondary cotton operations including weeding and thinning, applying manure, hoeing, cotton cleaning, stick removing and storage of cotton seed for domestic use. </a:t>
            </a:r>
            <a:endParaRPr lang="en-US" sz="1600" dirty="0" smtClean="0"/>
          </a:p>
          <a:p>
            <a:pPr marL="285750" indent="-285750">
              <a:buFont typeface="Wingdings" pitchFamily="2" charset="2"/>
              <a:buChar char="q"/>
            </a:pPr>
            <a:endParaRPr lang="en-US" sz="1600" dirty="0"/>
          </a:p>
          <a:p>
            <a:pPr marL="285750" indent="-285750">
              <a:buFont typeface="Wingdings" pitchFamily="2" charset="2"/>
              <a:buChar char="q"/>
            </a:pPr>
            <a:r>
              <a:rPr lang="en-US" sz="1600" dirty="0" smtClean="0"/>
              <a:t>Women in rural areas also involved in fetching water from 1 to 2 KM away from their houses in rural areas of Sindh</a:t>
            </a:r>
          </a:p>
          <a:p>
            <a:pPr marL="285750" indent="-285750">
              <a:buFont typeface="Wingdings" pitchFamily="2" charset="2"/>
              <a:buChar char="q"/>
            </a:pPr>
            <a:endParaRPr lang="en-US" sz="1600" dirty="0"/>
          </a:p>
          <a:p>
            <a:pPr marL="285750" indent="-285750">
              <a:buFont typeface="Wingdings" pitchFamily="2" charset="2"/>
              <a:buChar char="q"/>
            </a:pPr>
            <a:r>
              <a:rPr lang="en-US" sz="1600" dirty="0" smtClean="0"/>
              <a:t>Women involved in household activities and care of children </a:t>
            </a:r>
          </a:p>
          <a:p>
            <a:endParaRPr lang="en-US" sz="1600"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4077603311"/>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3"/>
          <p:cNvSpPr>
            <a:spLocks noGrp="1"/>
          </p:cNvSpPr>
          <p:nvPr>
            <p:ph type="title"/>
          </p:nvPr>
        </p:nvSpPr>
        <p:spPr>
          <a:xfrm>
            <a:off x="1064568" y="274638"/>
            <a:ext cx="8613594" cy="1143000"/>
          </a:xfrm>
        </p:spPr>
        <p:txBody>
          <a:bodyPr>
            <a:normAutofit/>
          </a:bodyPr>
          <a:lstStyle/>
          <a:p>
            <a:pPr algn="ctr"/>
            <a:r>
              <a:rPr lang="en-US" sz="3600" dirty="0" smtClean="0"/>
              <a:t>Issues of Women’s Involvement in Agriculture</a:t>
            </a:r>
            <a:endParaRPr lang="en-US" sz="3600" dirty="0"/>
          </a:p>
        </p:txBody>
      </p:sp>
      <p:sp>
        <p:nvSpPr>
          <p:cNvPr id="3" name="Text Placeholder 2"/>
          <p:cNvSpPr>
            <a:spLocks noGrp="1"/>
          </p:cNvSpPr>
          <p:nvPr>
            <p:ph type="body" sz="quarter" idx="10"/>
          </p:nvPr>
        </p:nvSpPr>
        <p:spPr>
          <a:xfrm>
            <a:off x="1064568" y="1628799"/>
            <a:ext cx="8841432" cy="5229201"/>
          </a:xfrm>
        </p:spPr>
        <p:txBody>
          <a:bodyPr>
            <a:normAutofit fontScale="40000" lnSpcReduction="20000"/>
          </a:bodyPr>
          <a:lstStyle/>
          <a:p>
            <a:pPr marL="457200" indent="-457200" algn="just">
              <a:buFont typeface="Wingdings" pitchFamily="2" charset="2"/>
              <a:buChar char="q"/>
            </a:pPr>
            <a:r>
              <a:rPr lang="en-US" sz="3800" b="1" dirty="0"/>
              <a:t>Women farmers have </a:t>
            </a:r>
            <a:r>
              <a:rPr lang="en-US" sz="3800" b="1" dirty="0" smtClean="0"/>
              <a:t>less knowledge </a:t>
            </a:r>
            <a:r>
              <a:rPr lang="en-US" sz="3800" b="1" dirty="0"/>
              <a:t>about using </a:t>
            </a:r>
            <a:r>
              <a:rPr lang="en-US" sz="3800" b="1" dirty="0" smtClean="0"/>
              <a:t>latest agriculture technologies</a:t>
            </a:r>
          </a:p>
          <a:p>
            <a:pPr marL="457200" indent="-457200" algn="just">
              <a:buFont typeface="Wingdings" pitchFamily="2" charset="2"/>
              <a:buChar char="q"/>
            </a:pPr>
            <a:r>
              <a:rPr lang="en-US" sz="3800" b="1" dirty="0" smtClean="0"/>
              <a:t>They have increased </a:t>
            </a:r>
            <a:r>
              <a:rPr lang="en-US" sz="3800" b="1" dirty="0"/>
              <a:t>burden of on-farm and off-farm activities, lack of clean drinking water,</a:t>
            </a:r>
          </a:p>
          <a:p>
            <a:pPr marL="457200" indent="-457200" algn="just">
              <a:buFont typeface="Wingdings" pitchFamily="2" charset="2"/>
              <a:buChar char="q"/>
            </a:pPr>
            <a:r>
              <a:rPr lang="en-US" sz="3800" b="1" dirty="0" smtClean="0"/>
              <a:t>Inappropriate </a:t>
            </a:r>
            <a:r>
              <a:rPr lang="en-US" sz="3800" b="1" dirty="0"/>
              <a:t>sanitation facilities, low and poor quality health services and imbalanced</a:t>
            </a:r>
          </a:p>
          <a:p>
            <a:pPr marL="0" indent="0" algn="just">
              <a:buNone/>
            </a:pPr>
            <a:r>
              <a:rPr lang="en-US" sz="3800" b="1" dirty="0"/>
              <a:t> </a:t>
            </a:r>
            <a:r>
              <a:rPr lang="en-US" sz="3800" b="1" dirty="0" smtClean="0"/>
              <a:t>        intake </a:t>
            </a:r>
            <a:r>
              <a:rPr lang="en-US" sz="3800" b="1" dirty="0"/>
              <a:t>of food affects women’s health and makes them prone to diseases. </a:t>
            </a:r>
            <a:endParaRPr lang="en-US" sz="3800" b="1" dirty="0" smtClean="0"/>
          </a:p>
          <a:p>
            <a:pPr marL="457200" indent="-457200" algn="just">
              <a:buFont typeface="Wingdings" pitchFamily="2" charset="2"/>
              <a:buChar char="q"/>
            </a:pPr>
            <a:r>
              <a:rPr lang="en-US" sz="3800" b="1" dirty="0" smtClean="0"/>
              <a:t>Many women during diseases &amp; pregnancies further </a:t>
            </a:r>
            <a:r>
              <a:rPr lang="en-US" sz="3800" b="1" dirty="0"/>
              <a:t>suffer in the hands of quacks. This has also increased the prevalence </a:t>
            </a:r>
            <a:r>
              <a:rPr lang="en-US" sz="3800" b="1" dirty="0" smtClean="0"/>
              <a:t>of mortality rate amongst rural women</a:t>
            </a:r>
            <a:endParaRPr lang="en-US" sz="3800" b="1" dirty="0"/>
          </a:p>
          <a:p>
            <a:pPr marL="457200" indent="-457200" algn="just">
              <a:buFont typeface="Wingdings" pitchFamily="2" charset="2"/>
              <a:buChar char="q"/>
            </a:pPr>
            <a:r>
              <a:rPr lang="en-US" sz="3800" b="1" dirty="0" smtClean="0"/>
              <a:t>Rural Sindh is facing menace of hepatitis A &amp; B, C </a:t>
            </a:r>
            <a:r>
              <a:rPr lang="en-US" sz="3800" b="1" dirty="0"/>
              <a:t>in many areas. Maternal </a:t>
            </a:r>
            <a:r>
              <a:rPr lang="en-US" sz="3800" b="1" dirty="0" smtClean="0"/>
              <a:t>anemia </a:t>
            </a:r>
            <a:r>
              <a:rPr lang="en-US" sz="3800" b="1" dirty="0"/>
              <a:t>is very high and 62 percent </a:t>
            </a:r>
            <a:r>
              <a:rPr lang="en-US" sz="3800" b="1" dirty="0" smtClean="0"/>
              <a:t>pregnant women face chronic malnutrition in rural areas of Sindh</a:t>
            </a:r>
            <a:endParaRPr lang="en-US" sz="3800" b="1" dirty="0"/>
          </a:p>
          <a:p>
            <a:pPr marL="457200" indent="-457200" algn="just">
              <a:buFont typeface="Wingdings" pitchFamily="2" charset="2"/>
              <a:buChar char="q"/>
            </a:pPr>
            <a:r>
              <a:rPr lang="en-US" sz="3800" b="1" dirty="0" smtClean="0"/>
              <a:t>Nearly </a:t>
            </a:r>
            <a:r>
              <a:rPr lang="en-US" sz="3800" b="1" dirty="0"/>
              <a:t>60 percent non pregnant mothers are having low </a:t>
            </a:r>
            <a:r>
              <a:rPr lang="en-US" sz="3800" b="1" dirty="0" smtClean="0"/>
              <a:t>hemoglobin </a:t>
            </a:r>
            <a:r>
              <a:rPr lang="en-US" sz="3800" b="1" dirty="0"/>
              <a:t>levels. </a:t>
            </a:r>
            <a:endParaRPr lang="en-US" sz="3800" b="1" dirty="0" smtClean="0"/>
          </a:p>
          <a:p>
            <a:pPr marL="457200" indent="-457200" algn="just">
              <a:buFont typeface="Wingdings" pitchFamily="2" charset="2"/>
              <a:buChar char="q"/>
            </a:pPr>
            <a:r>
              <a:rPr lang="en-US" sz="3800" b="1" dirty="0" smtClean="0"/>
              <a:t>39 percent </a:t>
            </a:r>
            <a:r>
              <a:rPr lang="en-US" sz="3800" b="1" dirty="0"/>
              <a:t>mothers (married women of child bearing age) are underweight. </a:t>
            </a:r>
            <a:endParaRPr lang="en-US" sz="3800" b="1" dirty="0" smtClean="0"/>
          </a:p>
          <a:p>
            <a:pPr marL="457200" indent="-457200" algn="just">
              <a:buFont typeface="Wingdings" pitchFamily="2" charset="2"/>
              <a:buChar char="q"/>
            </a:pPr>
            <a:r>
              <a:rPr lang="en-US" sz="3800" b="1" dirty="0" smtClean="0"/>
              <a:t>Women </a:t>
            </a:r>
            <a:r>
              <a:rPr lang="en-US" sz="3800" b="1" dirty="0"/>
              <a:t>farmers are </a:t>
            </a:r>
            <a:r>
              <a:rPr lang="en-US" sz="3800" b="1" dirty="0" smtClean="0"/>
              <a:t>facing issues of chemical hazard during use of chemical spray in fields</a:t>
            </a:r>
          </a:p>
          <a:p>
            <a:pPr marL="457200" indent="-457200" algn="just">
              <a:buFont typeface="Wingdings" pitchFamily="2" charset="2"/>
              <a:buChar char="q"/>
            </a:pPr>
            <a:r>
              <a:rPr lang="en-US" sz="3800" b="1" dirty="0" smtClean="0"/>
              <a:t>They have not been given training about the use of chemicals in field</a:t>
            </a:r>
          </a:p>
          <a:p>
            <a:pPr marL="457200" indent="-457200" algn="just">
              <a:buFont typeface="Wingdings" pitchFamily="2" charset="2"/>
              <a:buChar char="q"/>
            </a:pPr>
            <a:r>
              <a:rPr lang="en-US" sz="3800" b="1" dirty="0" smtClean="0"/>
              <a:t>They have no access </a:t>
            </a:r>
            <a:r>
              <a:rPr lang="en-US" sz="3800" b="1" dirty="0"/>
              <a:t>to mechanized farm equipment </a:t>
            </a:r>
            <a:endParaRPr lang="en-US" sz="3800" b="1" dirty="0" smtClean="0"/>
          </a:p>
          <a:p>
            <a:pPr marL="457200" indent="-457200" algn="just">
              <a:buFont typeface="Wingdings" pitchFamily="2" charset="2"/>
              <a:buChar char="q"/>
            </a:pPr>
            <a:r>
              <a:rPr lang="en-US" sz="3800" b="1" dirty="0" smtClean="0"/>
              <a:t>Women perform </a:t>
            </a:r>
            <a:r>
              <a:rPr lang="en-US" sz="3800" b="1" dirty="0"/>
              <a:t>most of the activities manually and increases their workload. This is</a:t>
            </a:r>
          </a:p>
          <a:p>
            <a:pPr marL="0" indent="0" algn="just">
              <a:buNone/>
            </a:pPr>
            <a:r>
              <a:rPr lang="en-US" sz="3800" b="1" dirty="0"/>
              <a:t> </a:t>
            </a:r>
            <a:r>
              <a:rPr lang="en-US" sz="3800" b="1" dirty="0" smtClean="0"/>
              <a:t>         affecting </a:t>
            </a:r>
            <a:r>
              <a:rPr lang="en-US" sz="3800" b="1" dirty="0"/>
              <a:t>women’s productivity and wage rate.</a:t>
            </a:r>
          </a:p>
          <a:p>
            <a:pPr marL="457200" indent="-457200" algn="just">
              <a:buFont typeface="Wingdings" pitchFamily="2" charset="2"/>
              <a:buChar char="q"/>
            </a:pPr>
            <a:r>
              <a:rPr lang="en-US" sz="3800" b="1" dirty="0" smtClean="0"/>
              <a:t>Women are </a:t>
            </a:r>
            <a:r>
              <a:rPr lang="en-US" sz="3800" b="1" dirty="0"/>
              <a:t>also having limited access to markets because of a patriarchal society.</a:t>
            </a:r>
          </a:p>
          <a:p>
            <a:pPr marL="82296" indent="0">
              <a:buNone/>
            </a:pPr>
            <a:endParaRPr lang="en-US" dirty="0"/>
          </a:p>
        </p:txBody>
      </p:sp>
      <p:sp>
        <p:nvSpPr>
          <p:cNvPr id="7" name="Rectangle 11"/>
          <p:cNvSpPr>
            <a:spLocks noChangeArrowheads="1"/>
          </p:cNvSpPr>
          <p:nvPr/>
        </p:nvSpPr>
        <p:spPr bwMode="auto">
          <a:xfrm>
            <a:off x="1064568" y="1189211"/>
            <a:ext cx="8698933" cy="5024000"/>
          </a:xfrm>
          <a:prstGeom prst="rect">
            <a:avLst/>
          </a:prstGeom>
          <a:noFill/>
          <a:ln w="6350" algn="ctr">
            <a:noFill/>
            <a:miter lim="800000"/>
            <a:headEnd/>
            <a:tailEnd/>
          </a:ln>
        </p:spPr>
        <p:txBody>
          <a:bodyPr lIns="54000" tIns="54000" rIns="54000" bIns="54000"/>
          <a:lstStyle/>
          <a:p>
            <a:pPr marL="285750" lvl="1" indent="-284163" algn="just" defTabSz="762000" eaLnBrk="0" fontAlgn="auto" hangingPunct="0">
              <a:spcBef>
                <a:spcPts val="0"/>
              </a:spcBef>
              <a:spcAft>
                <a:spcPts val="0"/>
              </a:spcAft>
              <a:buClr>
                <a:srgbClr val="00338D"/>
              </a:buClr>
              <a:buSzPct val="85000"/>
              <a:buFont typeface="Wingdings" pitchFamily="2" charset="2"/>
              <a:buChar char="l"/>
              <a:defRPr/>
            </a:pPr>
            <a:endParaRPr lang="en-GB" sz="1800" b="1" kern="0" dirty="0">
              <a:solidFill>
                <a:schemeClr val="accent4">
                  <a:lumMod val="60000"/>
                  <a:lumOff val="40000"/>
                </a:schemeClr>
              </a:solidFill>
              <a:latin typeface="+mj-lt"/>
            </a:endParaRPr>
          </a:p>
        </p:txBody>
      </p:sp>
    </p:spTree>
    <p:extLst>
      <p:ext uri="{BB962C8B-B14F-4D97-AF65-F5344CB8AC3E}">
        <p14:creationId xmlns:p14="http://schemas.microsoft.com/office/powerpoint/2010/main" val="1526186652"/>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3"/>
          <p:cNvSpPr>
            <a:spLocks noGrp="1"/>
          </p:cNvSpPr>
          <p:nvPr>
            <p:ph type="title"/>
          </p:nvPr>
        </p:nvSpPr>
        <p:spPr>
          <a:xfrm>
            <a:off x="1064568" y="260648"/>
            <a:ext cx="8841432" cy="576262"/>
          </a:xfrm>
          <a:noFill/>
        </p:spPr>
        <p:txBody>
          <a:bodyPr/>
          <a:lstStyle/>
          <a:p>
            <a:pPr algn="ctr"/>
            <a:r>
              <a:rPr lang="en-US" sz="2800" dirty="0" smtClean="0">
                <a:solidFill>
                  <a:schemeClr val="accent4">
                    <a:lumMod val="60000"/>
                    <a:lumOff val="40000"/>
                  </a:schemeClr>
                </a:solidFill>
                <a:latin typeface="Arial" charset="0"/>
                <a:cs typeface="Arial" charset="0"/>
              </a:rPr>
              <a:t>Role of Islamic Microfinance in Agriculture</a:t>
            </a:r>
            <a:endParaRPr lang="en-US" sz="2800" dirty="0">
              <a:solidFill>
                <a:schemeClr val="accent4">
                  <a:lumMod val="60000"/>
                  <a:lumOff val="40000"/>
                </a:schemeClr>
              </a:solidFill>
              <a:latin typeface="Arial" charset="0"/>
              <a:cs typeface="Arial" charset="0"/>
            </a:endParaRPr>
          </a:p>
        </p:txBody>
      </p:sp>
      <p:sp>
        <p:nvSpPr>
          <p:cNvPr id="4" name="Content Placeholder 2"/>
          <p:cNvSpPr txBox="1">
            <a:spLocks/>
          </p:cNvSpPr>
          <p:nvPr/>
        </p:nvSpPr>
        <p:spPr>
          <a:xfrm>
            <a:off x="686838" y="4725144"/>
            <a:ext cx="8712968" cy="1943665"/>
          </a:xfrm>
          <a:prstGeom prst="rect">
            <a:avLst/>
          </a:prstGeom>
          <a:noFill/>
        </p:spPr>
        <p:txBody>
          <a:bodyPr/>
          <a:lstStyle>
            <a:lvl1pPr marL="342900" indent="-342900" algn="l" rtl="0" eaLnBrk="0" fontAlgn="base" hangingPunct="0">
              <a:spcBef>
                <a:spcPts val="1200"/>
              </a:spcBef>
              <a:spcAft>
                <a:spcPct val="0"/>
              </a:spcAft>
              <a:buFont typeface="Arial" charset="0"/>
              <a:defRPr lang="en-US" sz="1600" b="1" kern="1200" dirty="0">
                <a:solidFill>
                  <a:srgbClr val="00338D"/>
                </a:solidFill>
                <a:latin typeface="Arial"/>
                <a:ea typeface="+mn-ea"/>
                <a:cs typeface="Arial" pitchFamily="34" charset="0"/>
              </a:defRPr>
            </a:lvl1pPr>
            <a:lvl2pPr marL="742950" indent="-285750" algn="l" rtl="0" eaLnBrk="0" fontAlgn="base" hangingPunct="0">
              <a:spcBef>
                <a:spcPts val="1200"/>
              </a:spcBef>
              <a:spcAft>
                <a:spcPct val="0"/>
              </a:spcAft>
              <a:buFont typeface="Arial" charset="0"/>
              <a:defRPr lang="en-US" sz="1600" kern="1200" dirty="0">
                <a:solidFill>
                  <a:schemeClr val="tx1"/>
                </a:solidFill>
                <a:latin typeface="Arial"/>
                <a:ea typeface="+mn-ea"/>
                <a:cs typeface="Arial" pitchFamily="34" charset="0"/>
              </a:defRPr>
            </a:lvl2pPr>
            <a:lvl3pPr marL="273050" indent="-273050" algn="l" rtl="0" eaLnBrk="0" fontAlgn="base" hangingPunct="0">
              <a:spcBef>
                <a:spcPts val="1200"/>
              </a:spcBef>
              <a:spcAft>
                <a:spcPct val="0"/>
              </a:spcAft>
              <a:buClr>
                <a:srgbClr val="97989A"/>
              </a:buClr>
              <a:buFont typeface="Arial" charset="0"/>
              <a:buChar char="■"/>
              <a:defRPr lang="en-US" sz="1600" kern="1200" dirty="0">
                <a:solidFill>
                  <a:schemeClr val="tx1"/>
                </a:solidFill>
                <a:latin typeface="Arial"/>
                <a:ea typeface="+mn-ea"/>
                <a:cs typeface="Arial" pitchFamily="34" charset="0"/>
              </a:defRPr>
            </a:lvl3pPr>
            <a:lvl4pPr marL="536575" indent="-263525" algn="l" rtl="0" eaLnBrk="0" fontAlgn="base" hangingPunct="0">
              <a:spcBef>
                <a:spcPts val="1200"/>
              </a:spcBef>
              <a:spcAft>
                <a:spcPct val="0"/>
              </a:spcAft>
              <a:buClr>
                <a:srgbClr val="97989A"/>
              </a:buClr>
              <a:buFont typeface="Arial" charset="0"/>
              <a:buChar char="–"/>
              <a:defRPr lang="en-US" sz="1600" kern="1200" dirty="0">
                <a:solidFill>
                  <a:schemeClr val="tx1"/>
                </a:solidFill>
                <a:latin typeface="Arial"/>
                <a:ea typeface="+mn-ea"/>
                <a:cs typeface="Arial" pitchFamily="34" charset="0"/>
              </a:defRPr>
            </a:lvl4pPr>
            <a:lvl5pPr marL="809625" indent="-271463" algn="l" rtl="0" eaLnBrk="0" fontAlgn="base" hangingPunct="0">
              <a:spcBef>
                <a:spcPts val="1200"/>
              </a:spcBef>
              <a:spcAft>
                <a:spcPct val="0"/>
              </a:spcAft>
              <a:buClr>
                <a:srgbClr val="97989A"/>
              </a:buClr>
              <a:buFont typeface="Arial" charset="0"/>
              <a:buChar char="■"/>
              <a:defRPr lang="en-GB" sz="1600" kern="1200" dirty="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a:lstStyle>
          <a:p>
            <a:pPr marL="114300" indent="0" algn="just"/>
            <a:endParaRPr lang="en-US" sz="1800" dirty="0">
              <a:solidFill>
                <a:schemeClr val="accent4">
                  <a:lumMod val="60000"/>
                  <a:lumOff val="40000"/>
                </a:schemeClr>
              </a:solidFill>
            </a:endParaRPr>
          </a:p>
        </p:txBody>
      </p:sp>
      <p:sp>
        <p:nvSpPr>
          <p:cNvPr id="2" name="Rectangle 1"/>
          <p:cNvSpPr/>
          <p:nvPr/>
        </p:nvSpPr>
        <p:spPr>
          <a:xfrm>
            <a:off x="1136576" y="885036"/>
            <a:ext cx="8769424" cy="8956298"/>
          </a:xfrm>
          <a:prstGeom prst="rect">
            <a:avLst/>
          </a:prstGeom>
        </p:spPr>
        <p:txBody>
          <a:bodyPr wrap="square">
            <a:spAutoFit/>
          </a:bodyPr>
          <a:lstStyle/>
          <a:p>
            <a:endParaRPr lang="en-US" b="1" dirty="0" smtClean="0"/>
          </a:p>
          <a:p>
            <a:pPr marL="171450" indent="-171450">
              <a:buFont typeface="Arial" pitchFamily="34" charset="0"/>
              <a:buChar char="•"/>
            </a:pPr>
            <a:r>
              <a:rPr lang="en-US" sz="1200" dirty="0" smtClean="0"/>
              <a:t>Pakistan</a:t>
            </a:r>
            <a:r>
              <a:rPr lang="en-US" sz="1200" dirty="0"/>
              <a:t> is one of the most promising markets for Islamic Microfinance, with nearly 98% of the 180 million population being Muslim. ... Although a number of MFIs now offer </a:t>
            </a:r>
            <a:r>
              <a:rPr lang="en-US" sz="1200" dirty="0" err="1"/>
              <a:t>Shariah</a:t>
            </a:r>
            <a:r>
              <a:rPr lang="en-US" sz="1200" dirty="0"/>
              <a:t> compliant financial products in the </a:t>
            </a:r>
            <a:r>
              <a:rPr lang="en-US" sz="1200" dirty="0" smtClean="0"/>
              <a:t>sector. </a:t>
            </a:r>
          </a:p>
          <a:p>
            <a:endParaRPr lang="en-US" dirty="0"/>
          </a:p>
          <a:p>
            <a:pPr marL="171450" indent="-171450">
              <a:buFont typeface="Arial" pitchFamily="34" charset="0"/>
              <a:buChar char="•"/>
            </a:pPr>
            <a:r>
              <a:rPr lang="en-US" sz="1200" dirty="0"/>
              <a:t>While Islamic microfinance’s reach has increased considerably over the past few years, provision of Sharia-compliant products is still in its early stage, in Pakistan and globally. According to </a:t>
            </a:r>
            <a:r>
              <a:rPr lang="en-US" sz="1200" i="1" dirty="0">
                <a:hlinkClick r:id="rId2"/>
              </a:rPr>
              <a:t>Trends in Sharia-Compliant Financial Inclusion,</a:t>
            </a:r>
            <a:r>
              <a:rPr lang="en-US" sz="1200" dirty="0"/>
              <a:t> customers using Sharia-compliant products represent less than 1% of total microfinance </a:t>
            </a:r>
            <a:r>
              <a:rPr lang="en-US" sz="1200" dirty="0" smtClean="0"/>
              <a:t>outreach in Pakistan. </a:t>
            </a:r>
            <a:r>
              <a:rPr lang="en-US" sz="1200" dirty="0"/>
              <a:t>At the same time, the overall demand for Islamic microfinance products seems to be growing rapidly, and Pakistan is set to be one of the most promising markets.</a:t>
            </a:r>
            <a:endParaRPr lang="en-US" sz="1200" dirty="0" smtClean="0"/>
          </a:p>
          <a:p>
            <a:endParaRPr lang="en-US" dirty="0"/>
          </a:p>
          <a:p>
            <a:pPr marL="171450" indent="-171450">
              <a:buFont typeface="Arial" pitchFamily="34" charset="0"/>
              <a:buChar char="•"/>
            </a:pPr>
            <a:r>
              <a:rPr lang="en-US" sz="1200" dirty="0"/>
              <a:t>Several institutions have launched Islamic microfinance products in Pakistan over the past few years, and there are two microfinance providers that offer a fully Sharia-compliant product line. One of these is </a:t>
            </a:r>
            <a:r>
              <a:rPr lang="en-US" sz="1200" dirty="0" err="1"/>
              <a:t>Akhuwat</a:t>
            </a:r>
            <a:r>
              <a:rPr lang="en-US" sz="1200" dirty="0"/>
              <a:t>, which operates primarily on the disbursement of </a:t>
            </a:r>
            <a:r>
              <a:rPr lang="en-US" sz="1200" i="1" dirty="0" err="1"/>
              <a:t>Qard</a:t>
            </a:r>
            <a:r>
              <a:rPr lang="en-US" sz="1200" i="1" dirty="0"/>
              <a:t>-Hassan</a:t>
            </a:r>
            <a:r>
              <a:rPr lang="en-US" sz="1200" dirty="0"/>
              <a:t>, or interest-free loans offered through donations given by individuals and other organizations supportive of its cause. The delivery model is based on the concept of community, with most branches set up in mosques and churches. </a:t>
            </a:r>
            <a:endParaRPr lang="en-US" sz="1200" dirty="0" smtClean="0"/>
          </a:p>
          <a:p>
            <a:pPr marL="171450" indent="-171450">
              <a:buFont typeface="Arial" pitchFamily="34" charset="0"/>
              <a:buChar char="•"/>
            </a:pPr>
            <a:endParaRPr lang="en-US" sz="1200" dirty="0"/>
          </a:p>
          <a:p>
            <a:pPr marL="171450" indent="-171450">
              <a:buFont typeface="Arial" pitchFamily="34" charset="0"/>
              <a:buChar char="•"/>
            </a:pPr>
            <a:r>
              <a:rPr lang="en-US" sz="1200" dirty="0" smtClean="0"/>
              <a:t>The </a:t>
            </a:r>
            <a:r>
              <a:rPr lang="en-US" sz="1200" dirty="0"/>
              <a:t>second institution is </a:t>
            </a:r>
            <a:r>
              <a:rPr lang="en-US" sz="1200" dirty="0" err="1">
                <a:hlinkClick r:id="rId3"/>
              </a:rPr>
              <a:t>Wasil</a:t>
            </a:r>
            <a:r>
              <a:rPr lang="en-US" sz="1200" dirty="0">
                <a:hlinkClick r:id="rId3"/>
              </a:rPr>
              <a:t> Foundation</a:t>
            </a:r>
            <a:r>
              <a:rPr lang="en-US" sz="1200" dirty="0"/>
              <a:t>, which offers a variety of Sharia-compliant products incorporating a margin of profit for the institution, including </a:t>
            </a:r>
            <a:r>
              <a:rPr lang="en-US" sz="1200" i="1" dirty="0" err="1"/>
              <a:t>salam</a:t>
            </a:r>
            <a:r>
              <a:rPr lang="en-US" sz="1200" dirty="0"/>
              <a:t> (advance against future delivery), </a:t>
            </a:r>
            <a:r>
              <a:rPr lang="en-US" sz="1200" i="1" dirty="0" err="1"/>
              <a:t>istisna</a:t>
            </a:r>
            <a:r>
              <a:rPr lang="en-US" sz="1200" dirty="0" err="1"/>
              <a:t>and</a:t>
            </a:r>
            <a:r>
              <a:rPr lang="en-US" sz="1200" dirty="0"/>
              <a:t> </a:t>
            </a:r>
            <a:r>
              <a:rPr lang="en-US" sz="1200" i="1" dirty="0" err="1"/>
              <a:t>murabaha</a:t>
            </a:r>
            <a:r>
              <a:rPr lang="en-US" sz="1200" dirty="0"/>
              <a:t> (cost plus mark-up), diminishing </a:t>
            </a:r>
            <a:r>
              <a:rPr lang="en-US" sz="1200" i="1" dirty="0" err="1"/>
              <a:t>musharaka</a:t>
            </a:r>
            <a:r>
              <a:rPr lang="en-US" sz="1200" dirty="0"/>
              <a:t> (profit-and-loss sharing), and </a:t>
            </a:r>
            <a:r>
              <a:rPr lang="en-US" sz="1200" i="1" dirty="0" err="1"/>
              <a:t>ijarah</a:t>
            </a:r>
            <a:r>
              <a:rPr lang="en-US" sz="1200" dirty="0"/>
              <a:t> (leasing).</a:t>
            </a:r>
            <a:endParaRPr lang="en-US" sz="1200" dirty="0" smtClean="0"/>
          </a:p>
          <a:p>
            <a:endParaRPr lang="en-US" dirty="0"/>
          </a:p>
          <a:p>
            <a:pPr marL="171450" indent="-171450">
              <a:buFont typeface="Arial" pitchFamily="34" charset="0"/>
              <a:buChar char="•"/>
            </a:pPr>
            <a:r>
              <a:rPr lang="en-US" sz="1200" b="1" dirty="0" smtClean="0"/>
              <a:t>According to Pakistan </a:t>
            </a:r>
            <a:r>
              <a:rPr lang="en-US" sz="1200" b="1" dirty="0"/>
              <a:t>Microfinance Network (PMN), </a:t>
            </a:r>
            <a:r>
              <a:rPr lang="en-US" sz="1200" b="1" i="1" dirty="0">
                <a:hlinkClick r:id="rId4"/>
              </a:rPr>
              <a:t>Islamic Microfinance Models and their Viability in Pakistan</a:t>
            </a:r>
            <a:r>
              <a:rPr lang="en-US" sz="1200" b="1" dirty="0"/>
              <a:t>, highlights the need for funding sources to fill the existing gap in Islamic microfinance provision in Pakistan. The different sources of financing include </a:t>
            </a:r>
            <a:r>
              <a:rPr lang="en-US" sz="1200" b="1" dirty="0" err="1"/>
              <a:t>Waqf</a:t>
            </a:r>
            <a:r>
              <a:rPr lang="en-US" sz="1200" b="1" dirty="0"/>
              <a:t> and Takaful models, each with their own strengths and weaknesses in terms of viability in the Pakistan context</a:t>
            </a:r>
            <a:r>
              <a:rPr lang="en-US" sz="1200" b="1" dirty="0" smtClean="0"/>
              <a:t>.</a:t>
            </a:r>
          </a:p>
          <a:p>
            <a:pPr marL="171450" indent="-171450">
              <a:buFont typeface="Arial" pitchFamily="34" charset="0"/>
              <a:buChar char="•"/>
            </a:pPr>
            <a:endParaRPr lang="en-US" sz="1200" b="1" dirty="0"/>
          </a:p>
          <a:p>
            <a:pPr marL="171450" indent="-171450">
              <a:buFont typeface="Arial" pitchFamily="34" charset="0"/>
              <a:buChar char="•"/>
            </a:pPr>
            <a:r>
              <a:rPr lang="en-US" sz="1200" b="1" dirty="0" smtClean="0"/>
              <a:t>Islamic microfinance facility do not exist in rural or semi urban areas of Sindh, Pakistan, where mostly agrarian society reside.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998615419"/>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ad 87"/>
          <p:cNvSpPr/>
          <p:nvPr/>
        </p:nvSpPr>
        <p:spPr bwMode="gray">
          <a:xfrm>
            <a:off x="3080920" y="1052736"/>
            <a:ext cx="4464944" cy="4464944"/>
          </a:xfrm>
          <a:prstGeom prst="donut">
            <a:avLst>
              <a:gd name="adj" fmla="val 15863"/>
            </a:avLst>
          </a:prstGeom>
          <a:solidFill>
            <a:srgbClr val="002060"/>
          </a:solidFill>
          <a:ln w="19050" cap="flat" cmpd="sng" algn="ctr">
            <a:noFill/>
            <a:prstDash val="solid"/>
            <a:round/>
            <a:headEnd type="none" w="med" len="med"/>
            <a:tailEnd type="none" w="med" len="med"/>
          </a:ln>
          <a:effectLst/>
          <a:scene3d>
            <a:camera prst="orthographicFront"/>
            <a:lightRig rig="threePt" dir="t"/>
          </a:scene3d>
          <a:sp3d prstMaterial="softEdge">
            <a:bevelT w="38100" h="38100"/>
          </a:sp3d>
        </p:spPr>
        <p:txBody>
          <a:bodyPr lIns="36000" tIns="36000" rIns="36000" bIns="36000" anchor="ctr"/>
          <a:lstStyle/>
          <a:p>
            <a:pPr marL="355600" indent="1588" fontAlgn="auto">
              <a:lnSpc>
                <a:spcPct val="90000"/>
              </a:lnSpc>
              <a:spcBef>
                <a:spcPts val="0"/>
              </a:spcBef>
              <a:spcAft>
                <a:spcPts val="300"/>
              </a:spcAft>
              <a:buClr>
                <a:schemeClr val="tx1"/>
              </a:buClr>
              <a:defRPr/>
            </a:pPr>
            <a:endParaRPr lang="en-US" sz="1100" kern="0" dirty="0" smtClean="0">
              <a:solidFill>
                <a:schemeClr val="bg1"/>
              </a:solidFill>
              <a:latin typeface="Arial" pitchFamily="34" charset="0"/>
            </a:endParaRPr>
          </a:p>
        </p:txBody>
      </p:sp>
      <p:sp>
        <p:nvSpPr>
          <p:cNvPr id="10" name="Oval 19"/>
          <p:cNvSpPr>
            <a:spLocks noChangeArrowheads="1"/>
          </p:cNvSpPr>
          <p:nvPr/>
        </p:nvSpPr>
        <p:spPr bwMode="gray">
          <a:xfrm>
            <a:off x="4304927" y="2757749"/>
            <a:ext cx="2024619" cy="1198929"/>
          </a:xfrm>
          <a:prstGeom prst="ellipse">
            <a:avLst/>
          </a:prstGeom>
          <a:gradFill rotWithShape="1">
            <a:gsLst>
              <a:gs pos="0">
                <a:srgbClr val="002464"/>
              </a:gs>
              <a:gs pos="100000">
                <a:srgbClr val="4176AB"/>
              </a:gs>
            </a:gsLst>
            <a:lin ang="2700000" scaled="1"/>
          </a:gradFill>
          <a:ln w="12700" cap="flat" cmpd="sng">
            <a:noFill/>
            <a:prstDash val="solid"/>
            <a:round/>
            <a:headEnd type="none" w="med" len="med"/>
            <a:tailEnd type="none" w="med" len="med"/>
          </a:ln>
          <a:scene3d>
            <a:camera prst="orthographicFront"/>
            <a:lightRig rig="threePt" dir="t"/>
          </a:scene3d>
          <a:sp3d prstMaterial="softEdge">
            <a:bevelT w="38100" h="38100"/>
          </a:sp3d>
        </p:spPr>
        <p:txBody>
          <a:bodyPr wrap="none" lIns="0" tIns="0" rIns="0" bIns="144000" anchor="ctr" anchorCtr="0"/>
          <a:lstStyle/>
          <a:p>
            <a:pPr algn="ctr" fontAlgn="auto">
              <a:spcBef>
                <a:spcPts val="0"/>
              </a:spcBef>
              <a:spcAft>
                <a:spcPts val="0"/>
              </a:spcAft>
              <a:defRPr/>
            </a:pPr>
            <a:endParaRPr lang="en-US" sz="900" kern="0" dirty="0" smtClean="0">
              <a:solidFill>
                <a:schemeClr val="bg1"/>
              </a:solidFill>
              <a:latin typeface="Arial" pitchFamily="34" charset="0"/>
            </a:endParaRPr>
          </a:p>
          <a:p>
            <a:pPr algn="ctr" fontAlgn="auto">
              <a:spcBef>
                <a:spcPts val="0"/>
              </a:spcBef>
              <a:spcAft>
                <a:spcPts val="0"/>
              </a:spcAft>
              <a:defRPr/>
            </a:pPr>
            <a:r>
              <a:rPr lang="en-US" sz="1400" kern="0" dirty="0" smtClean="0">
                <a:solidFill>
                  <a:schemeClr val="bg1"/>
                </a:solidFill>
                <a:latin typeface="Arial" pitchFamily="34" charset="0"/>
              </a:rPr>
              <a:t>Microfinance Scheme</a:t>
            </a:r>
            <a:endParaRPr lang="en-US" sz="1400" kern="0" dirty="0" smtClean="0">
              <a:solidFill>
                <a:schemeClr val="bg1"/>
              </a:solidFill>
              <a:latin typeface="Arial" pitchFamily="34" charset="0"/>
            </a:endParaRPr>
          </a:p>
        </p:txBody>
      </p:sp>
      <p:sp>
        <p:nvSpPr>
          <p:cNvPr id="13" name="Rechteck 94"/>
          <p:cNvSpPr/>
          <p:nvPr/>
        </p:nvSpPr>
        <p:spPr bwMode="gray">
          <a:xfrm>
            <a:off x="4172922" y="2116374"/>
            <a:ext cx="1078477" cy="701738"/>
          </a:xfrm>
          <a:prstGeom prst="rect">
            <a:avLst/>
          </a:prstGeom>
          <a:noFill/>
          <a:ln w="9525">
            <a:noFill/>
            <a:miter lim="800000"/>
            <a:headEnd/>
            <a:tailEnd/>
          </a:ln>
        </p:spPr>
        <p:txBody>
          <a:bodyPr lIns="0" tIns="0" rIns="0" bIns="0" rtlCol="0" anchor="ctr"/>
          <a:lstStyle/>
          <a:p>
            <a:pPr indent="1588" fontAlgn="auto">
              <a:spcBef>
                <a:spcPts val="0"/>
              </a:spcBef>
              <a:spcAft>
                <a:spcPts val="0"/>
              </a:spcAft>
              <a:defRPr/>
            </a:pPr>
            <a:r>
              <a:rPr lang="en-US" sz="2000" b="1" kern="0" dirty="0" smtClean="0">
                <a:solidFill>
                  <a:schemeClr val="accent4">
                    <a:lumMod val="60000"/>
                    <a:lumOff val="40000"/>
                  </a:schemeClr>
                </a:solidFill>
                <a:latin typeface="Arial" pitchFamily="34" charset="0"/>
              </a:rPr>
              <a:t>Phase </a:t>
            </a:r>
            <a:r>
              <a:rPr lang="en-US" sz="2000" b="1" kern="0" dirty="0">
                <a:solidFill>
                  <a:schemeClr val="accent4">
                    <a:lumMod val="60000"/>
                    <a:lumOff val="40000"/>
                  </a:schemeClr>
                </a:solidFill>
                <a:latin typeface="Arial" pitchFamily="34" charset="0"/>
              </a:rPr>
              <a:t>B</a:t>
            </a:r>
            <a:endParaRPr lang="en-US" sz="2000" b="1" kern="0" dirty="0">
              <a:solidFill>
                <a:schemeClr val="accent4">
                  <a:lumMod val="60000"/>
                  <a:lumOff val="40000"/>
                </a:schemeClr>
              </a:solidFill>
              <a:latin typeface="Arial" pitchFamily="34" charset="0"/>
            </a:endParaRPr>
          </a:p>
        </p:txBody>
      </p:sp>
      <p:sp>
        <p:nvSpPr>
          <p:cNvPr id="21" name="Line 6"/>
          <p:cNvSpPr>
            <a:spLocks noChangeShapeType="1"/>
          </p:cNvSpPr>
          <p:nvPr/>
        </p:nvSpPr>
        <p:spPr bwMode="gray">
          <a:xfrm>
            <a:off x="5358999" y="5007496"/>
            <a:ext cx="0" cy="648000"/>
          </a:xfrm>
          <a:prstGeom prst="line">
            <a:avLst/>
          </a:prstGeom>
          <a:noFill/>
          <a:ln w="12700">
            <a:solidFill>
              <a:srgbClr val="0070C0"/>
            </a:solidFill>
            <a:round/>
            <a:headEnd/>
            <a:tailEnd/>
          </a:ln>
        </p:spPr>
        <p:txBody>
          <a:bodyPr/>
          <a:lstStyle/>
          <a:p>
            <a:pPr>
              <a:defRPr/>
            </a:pPr>
            <a:endParaRPr lang="en-US" sz="1100" kern="0" dirty="0">
              <a:solidFill>
                <a:sysClr val="windowText" lastClr="000000"/>
              </a:solidFill>
            </a:endParaRPr>
          </a:p>
        </p:txBody>
      </p:sp>
      <p:sp>
        <p:nvSpPr>
          <p:cNvPr id="22" name="Rechteck 98"/>
          <p:cNvSpPr/>
          <p:nvPr/>
        </p:nvSpPr>
        <p:spPr bwMode="auto">
          <a:xfrm>
            <a:off x="7908480" y="2184400"/>
            <a:ext cx="1926314" cy="1532632"/>
          </a:xfrm>
          <a:prstGeom prst="rect">
            <a:avLst/>
          </a:prstGeom>
          <a:solidFill>
            <a:schemeClr val="bg1">
              <a:alpha val="70000"/>
            </a:schemeClr>
          </a:solidFill>
          <a:ln w="6350" algn="ctr">
            <a:noFill/>
            <a:miter lim="800000"/>
            <a:headEnd/>
            <a:tailEnd/>
          </a:ln>
        </p:spPr>
        <p:txBody>
          <a:bodyPr lIns="0" tIns="0" rIns="0" bIns="0"/>
          <a:lstStyle/>
          <a:p>
            <a:pPr marL="177800" indent="-177800">
              <a:lnSpc>
                <a:spcPct val="90000"/>
              </a:lnSpc>
              <a:buClr>
                <a:schemeClr val="tx1"/>
              </a:buClr>
              <a:buFont typeface="Wingdings" pitchFamily="2" charset="2"/>
              <a:buChar char="§"/>
              <a:defRPr/>
            </a:pPr>
            <a:r>
              <a:rPr lang="en-US" sz="1200" b="1" dirty="0" smtClean="0">
                <a:latin typeface="+mj-lt"/>
              </a:rPr>
              <a:t>Formation of Women Groups</a:t>
            </a:r>
            <a:endParaRPr lang="en-US" sz="1200" b="1" dirty="0" smtClean="0">
              <a:latin typeface="+mj-lt"/>
            </a:endParaRPr>
          </a:p>
          <a:p>
            <a:pPr marL="177800" indent="-177800">
              <a:lnSpc>
                <a:spcPct val="90000"/>
              </a:lnSpc>
              <a:buClr>
                <a:schemeClr val="tx1"/>
              </a:buClr>
              <a:buFont typeface="Wingdings" pitchFamily="2" charset="2"/>
              <a:buChar char="§"/>
              <a:defRPr/>
            </a:pPr>
            <a:endParaRPr lang="en-US" sz="1200" b="1" dirty="0" smtClean="0">
              <a:latin typeface="+mj-lt"/>
            </a:endParaRPr>
          </a:p>
          <a:p>
            <a:pPr marL="177800" indent="-177800">
              <a:lnSpc>
                <a:spcPct val="90000"/>
              </a:lnSpc>
              <a:buClr>
                <a:schemeClr val="tx1"/>
              </a:buClr>
              <a:buFont typeface="Wingdings" pitchFamily="2" charset="2"/>
              <a:buChar char="§"/>
              <a:defRPr/>
            </a:pPr>
            <a:r>
              <a:rPr lang="en-US" sz="1200" b="1" dirty="0" smtClean="0">
                <a:latin typeface="+mj-lt"/>
              </a:rPr>
              <a:t>Microfinance loan in groups</a:t>
            </a:r>
          </a:p>
          <a:p>
            <a:pPr marL="177800" indent="-177800">
              <a:lnSpc>
                <a:spcPct val="90000"/>
              </a:lnSpc>
              <a:buClr>
                <a:schemeClr val="tx1"/>
              </a:buClr>
              <a:buFont typeface="Wingdings" pitchFamily="2" charset="2"/>
              <a:buChar char="§"/>
              <a:defRPr/>
            </a:pPr>
            <a:endParaRPr lang="en-US" sz="1200" b="1" dirty="0">
              <a:latin typeface="+mj-lt"/>
            </a:endParaRPr>
          </a:p>
          <a:p>
            <a:pPr marL="177800" indent="-177800">
              <a:lnSpc>
                <a:spcPct val="90000"/>
              </a:lnSpc>
              <a:buClr>
                <a:schemeClr val="tx1"/>
              </a:buClr>
              <a:buFont typeface="Wingdings" pitchFamily="2" charset="2"/>
              <a:buChar char="§"/>
              <a:defRPr/>
            </a:pPr>
            <a:r>
              <a:rPr lang="en-US" sz="1200" b="1" dirty="0" smtClean="0">
                <a:latin typeface="+mj-lt"/>
              </a:rPr>
              <a:t>Provision of Islamic Micro financing at doorstep</a:t>
            </a:r>
            <a:endParaRPr lang="en-US" sz="1200" b="1" dirty="0" smtClean="0">
              <a:latin typeface="+mj-lt"/>
            </a:endParaRPr>
          </a:p>
        </p:txBody>
      </p:sp>
      <p:sp>
        <p:nvSpPr>
          <p:cNvPr id="24" name="Line 6"/>
          <p:cNvSpPr>
            <a:spLocks noChangeShapeType="1"/>
          </p:cNvSpPr>
          <p:nvPr/>
        </p:nvSpPr>
        <p:spPr bwMode="gray">
          <a:xfrm flipH="1">
            <a:off x="2974005" y="2119536"/>
            <a:ext cx="1836000" cy="0"/>
          </a:xfrm>
          <a:prstGeom prst="line">
            <a:avLst/>
          </a:prstGeom>
          <a:noFill/>
          <a:ln w="12700">
            <a:solidFill>
              <a:srgbClr val="0070C0"/>
            </a:solidFill>
            <a:round/>
            <a:headEnd/>
            <a:tailEnd/>
          </a:ln>
        </p:spPr>
        <p:txBody>
          <a:bodyPr/>
          <a:lstStyle/>
          <a:p>
            <a:pPr>
              <a:defRPr/>
            </a:pPr>
            <a:endParaRPr lang="en-US" sz="1100" kern="0" dirty="0">
              <a:solidFill>
                <a:sysClr val="windowText" lastClr="000000"/>
              </a:solidFill>
            </a:endParaRPr>
          </a:p>
        </p:txBody>
      </p:sp>
      <p:sp>
        <p:nvSpPr>
          <p:cNvPr id="26" name="Line 6"/>
          <p:cNvSpPr>
            <a:spLocks noChangeShapeType="1"/>
          </p:cNvSpPr>
          <p:nvPr/>
        </p:nvSpPr>
        <p:spPr bwMode="gray">
          <a:xfrm>
            <a:off x="2963504" y="2046996"/>
            <a:ext cx="0" cy="1034440"/>
          </a:xfrm>
          <a:prstGeom prst="line">
            <a:avLst/>
          </a:prstGeom>
          <a:noFill/>
          <a:ln w="12700">
            <a:solidFill>
              <a:srgbClr val="0070C0"/>
            </a:solidFill>
            <a:round/>
            <a:headEnd/>
            <a:tailEnd/>
          </a:ln>
        </p:spPr>
        <p:txBody>
          <a:bodyPr/>
          <a:lstStyle/>
          <a:p>
            <a:pPr>
              <a:defRPr/>
            </a:pPr>
            <a:endParaRPr lang="en-US" sz="1100" kern="0" dirty="0">
              <a:solidFill>
                <a:sysClr val="windowText" lastClr="000000"/>
              </a:solidFill>
            </a:endParaRPr>
          </a:p>
        </p:txBody>
      </p:sp>
      <p:sp>
        <p:nvSpPr>
          <p:cNvPr id="27" name="Line 6"/>
          <p:cNvSpPr>
            <a:spLocks noChangeShapeType="1"/>
          </p:cNvSpPr>
          <p:nvPr/>
        </p:nvSpPr>
        <p:spPr bwMode="gray">
          <a:xfrm flipH="1">
            <a:off x="2963503" y="3872136"/>
            <a:ext cx="1512000" cy="0"/>
          </a:xfrm>
          <a:prstGeom prst="line">
            <a:avLst/>
          </a:prstGeom>
          <a:noFill/>
          <a:ln w="12700">
            <a:solidFill>
              <a:srgbClr val="0070C0"/>
            </a:solidFill>
            <a:round/>
            <a:headEnd/>
            <a:tailEnd/>
          </a:ln>
        </p:spPr>
        <p:txBody>
          <a:bodyPr/>
          <a:lstStyle/>
          <a:p>
            <a:pPr fontAlgn="auto">
              <a:spcBef>
                <a:spcPts val="0"/>
              </a:spcBef>
              <a:spcAft>
                <a:spcPts val="0"/>
              </a:spcAft>
              <a:defRPr/>
            </a:pPr>
            <a:endParaRPr lang="en-US" sz="1100" kern="0" dirty="0">
              <a:solidFill>
                <a:sysClr val="windowText" lastClr="000000"/>
              </a:solidFill>
            </a:endParaRPr>
          </a:p>
        </p:txBody>
      </p:sp>
      <p:sp>
        <p:nvSpPr>
          <p:cNvPr id="28" name="Line 6"/>
          <p:cNvSpPr>
            <a:spLocks noChangeShapeType="1"/>
          </p:cNvSpPr>
          <p:nvPr/>
        </p:nvSpPr>
        <p:spPr bwMode="gray">
          <a:xfrm>
            <a:off x="2963504" y="3591086"/>
            <a:ext cx="0" cy="1188000"/>
          </a:xfrm>
          <a:prstGeom prst="line">
            <a:avLst/>
          </a:prstGeom>
          <a:noFill/>
          <a:ln w="12700">
            <a:solidFill>
              <a:srgbClr val="0070C0"/>
            </a:solidFill>
            <a:round/>
            <a:headEnd/>
            <a:tailEnd/>
          </a:ln>
        </p:spPr>
        <p:txBody>
          <a:bodyPr/>
          <a:lstStyle/>
          <a:p>
            <a:pPr fontAlgn="auto">
              <a:spcBef>
                <a:spcPts val="0"/>
              </a:spcBef>
              <a:spcAft>
                <a:spcPts val="0"/>
              </a:spcAft>
              <a:defRPr/>
            </a:pPr>
            <a:endParaRPr lang="en-US" sz="1100" kern="0" dirty="0">
              <a:solidFill>
                <a:sysClr val="windowText" lastClr="000000"/>
              </a:solidFill>
            </a:endParaRPr>
          </a:p>
        </p:txBody>
      </p:sp>
      <p:sp>
        <p:nvSpPr>
          <p:cNvPr id="31" name="Line 6"/>
          <p:cNvSpPr>
            <a:spLocks noChangeShapeType="1"/>
          </p:cNvSpPr>
          <p:nvPr/>
        </p:nvSpPr>
        <p:spPr bwMode="gray">
          <a:xfrm flipV="1">
            <a:off x="2985466" y="5624736"/>
            <a:ext cx="4717378" cy="15076"/>
          </a:xfrm>
          <a:prstGeom prst="line">
            <a:avLst/>
          </a:prstGeom>
          <a:noFill/>
          <a:ln w="12700">
            <a:solidFill>
              <a:srgbClr val="0070C0"/>
            </a:solidFill>
            <a:round/>
            <a:headEnd/>
            <a:tailEnd/>
          </a:ln>
        </p:spPr>
        <p:txBody>
          <a:bodyPr/>
          <a:lstStyle/>
          <a:p>
            <a:pPr>
              <a:defRPr/>
            </a:pPr>
            <a:endParaRPr lang="en-US" sz="1100" kern="0" dirty="0">
              <a:solidFill>
                <a:sysClr val="windowText" lastClr="000000"/>
              </a:solidFill>
            </a:endParaRPr>
          </a:p>
        </p:txBody>
      </p:sp>
      <p:sp>
        <p:nvSpPr>
          <p:cNvPr id="33" name="Line 6"/>
          <p:cNvSpPr>
            <a:spLocks noChangeShapeType="1"/>
          </p:cNvSpPr>
          <p:nvPr/>
        </p:nvSpPr>
        <p:spPr bwMode="gray">
          <a:xfrm flipH="1">
            <a:off x="6010527" y="2547011"/>
            <a:ext cx="1728000" cy="0"/>
          </a:xfrm>
          <a:prstGeom prst="line">
            <a:avLst/>
          </a:prstGeom>
          <a:noFill/>
          <a:ln w="12700">
            <a:solidFill>
              <a:srgbClr val="0070C0"/>
            </a:solidFill>
            <a:round/>
            <a:headEnd/>
            <a:tailEnd/>
          </a:ln>
        </p:spPr>
        <p:txBody>
          <a:bodyPr/>
          <a:lstStyle/>
          <a:p>
            <a:pPr fontAlgn="auto">
              <a:spcBef>
                <a:spcPts val="0"/>
              </a:spcBef>
              <a:spcAft>
                <a:spcPts val="0"/>
              </a:spcAft>
              <a:defRPr/>
            </a:pPr>
            <a:endParaRPr lang="en-US" sz="1100" kern="0" dirty="0">
              <a:solidFill>
                <a:sysClr val="windowText" lastClr="000000"/>
              </a:solidFill>
              <a:latin typeface="+mn-lt"/>
            </a:endParaRPr>
          </a:p>
        </p:txBody>
      </p:sp>
      <p:sp>
        <p:nvSpPr>
          <p:cNvPr id="34" name="Rechteck 94"/>
          <p:cNvSpPr/>
          <p:nvPr/>
        </p:nvSpPr>
        <p:spPr bwMode="gray">
          <a:xfrm>
            <a:off x="5634601" y="2421457"/>
            <a:ext cx="1183550" cy="701738"/>
          </a:xfrm>
          <a:prstGeom prst="rect">
            <a:avLst/>
          </a:prstGeom>
          <a:noFill/>
          <a:ln w="9525">
            <a:noFill/>
            <a:miter lim="800000"/>
            <a:headEnd/>
            <a:tailEnd/>
          </a:ln>
        </p:spPr>
        <p:txBody>
          <a:bodyPr lIns="0" tIns="0" rIns="0" bIns="0" rtlCol="0" anchor="ctr"/>
          <a:lstStyle/>
          <a:p>
            <a:pPr indent="1588" algn="ctr" fontAlgn="auto">
              <a:spcBef>
                <a:spcPts val="0"/>
              </a:spcBef>
              <a:spcAft>
                <a:spcPts val="0"/>
              </a:spcAft>
              <a:defRPr/>
            </a:pPr>
            <a:r>
              <a:rPr lang="en-US" sz="2000" b="1" kern="0" dirty="0" smtClean="0">
                <a:solidFill>
                  <a:schemeClr val="accent4">
                    <a:lumMod val="60000"/>
                    <a:lumOff val="40000"/>
                  </a:schemeClr>
                </a:solidFill>
                <a:latin typeface="Arial" pitchFamily="34" charset="0"/>
              </a:rPr>
              <a:t>Phase A</a:t>
            </a:r>
            <a:endParaRPr lang="en-US" sz="2000" b="1" kern="0" dirty="0">
              <a:solidFill>
                <a:schemeClr val="accent4">
                  <a:lumMod val="60000"/>
                  <a:lumOff val="40000"/>
                </a:schemeClr>
              </a:solidFill>
              <a:latin typeface="Arial" pitchFamily="34" charset="0"/>
            </a:endParaRPr>
          </a:p>
        </p:txBody>
      </p:sp>
      <p:sp>
        <p:nvSpPr>
          <p:cNvPr id="37" name="Rechteck 94"/>
          <p:cNvSpPr/>
          <p:nvPr/>
        </p:nvSpPr>
        <p:spPr bwMode="gray">
          <a:xfrm>
            <a:off x="4173251" y="3831486"/>
            <a:ext cx="2156296" cy="701738"/>
          </a:xfrm>
          <a:prstGeom prst="rect">
            <a:avLst/>
          </a:prstGeom>
          <a:noFill/>
          <a:ln w="9525">
            <a:noFill/>
            <a:miter lim="800000"/>
            <a:headEnd/>
            <a:tailEnd/>
          </a:ln>
        </p:spPr>
        <p:txBody>
          <a:bodyPr lIns="0" tIns="0" rIns="0" bIns="0" rtlCol="0" anchor="ctr"/>
          <a:lstStyle/>
          <a:p>
            <a:pPr indent="1588" fontAlgn="auto">
              <a:spcBef>
                <a:spcPts val="0"/>
              </a:spcBef>
              <a:spcAft>
                <a:spcPts val="0"/>
              </a:spcAft>
              <a:defRPr/>
            </a:pPr>
            <a:r>
              <a:rPr lang="en-US" sz="2000" b="1" kern="0" dirty="0" smtClean="0">
                <a:solidFill>
                  <a:schemeClr val="accent4">
                    <a:lumMod val="60000"/>
                    <a:lumOff val="40000"/>
                  </a:schemeClr>
                </a:solidFill>
                <a:latin typeface="Arial" pitchFamily="34" charset="0"/>
              </a:rPr>
              <a:t>Phase C</a:t>
            </a:r>
            <a:endParaRPr lang="en-US" sz="2000" b="1" kern="0" dirty="0">
              <a:solidFill>
                <a:schemeClr val="accent4">
                  <a:lumMod val="60000"/>
                  <a:lumOff val="40000"/>
                </a:schemeClr>
              </a:solidFill>
              <a:latin typeface="Arial" pitchFamily="34" charset="0"/>
            </a:endParaRPr>
          </a:p>
        </p:txBody>
      </p:sp>
      <p:pic>
        <p:nvPicPr>
          <p:cNvPr id="40" name="Picture 21" descr="C:\Users\piannotti\Documents\Nolan, Norton\Extra\Images\Icons 8\Users\group\group-128.png"/>
          <p:cNvPicPr>
            <a:picLocks noChangeAspect="1" noChangeArrowheads="1"/>
          </p:cNvPicPr>
          <p:nvPr/>
        </p:nvPicPr>
        <p:blipFill>
          <a:blip r:embed="rId2" cstate="print"/>
          <a:srcRect/>
          <a:stretch>
            <a:fillRect/>
          </a:stretch>
        </p:blipFill>
        <p:spPr bwMode="auto">
          <a:xfrm>
            <a:off x="8193360" y="5088389"/>
            <a:ext cx="252000" cy="252000"/>
          </a:xfrm>
          <a:prstGeom prst="rect">
            <a:avLst/>
          </a:prstGeom>
          <a:noFill/>
        </p:spPr>
      </p:pic>
      <p:sp>
        <p:nvSpPr>
          <p:cNvPr id="41" name="Rechteck 94"/>
          <p:cNvSpPr/>
          <p:nvPr/>
        </p:nvSpPr>
        <p:spPr bwMode="gray">
          <a:xfrm>
            <a:off x="6718470" y="5061265"/>
            <a:ext cx="2156296" cy="701738"/>
          </a:xfrm>
          <a:prstGeom prst="rect">
            <a:avLst/>
          </a:prstGeom>
          <a:noFill/>
          <a:ln w="9525">
            <a:noFill/>
            <a:miter lim="800000"/>
            <a:headEnd/>
            <a:tailEnd/>
          </a:ln>
        </p:spPr>
        <p:txBody>
          <a:bodyPr lIns="0" tIns="0" rIns="0" bIns="0" rtlCol="0" anchor="ctr"/>
          <a:lstStyle/>
          <a:p>
            <a:pPr indent="1588" fontAlgn="auto">
              <a:spcBef>
                <a:spcPts val="0"/>
              </a:spcBef>
              <a:spcAft>
                <a:spcPts val="0"/>
              </a:spcAft>
              <a:defRPr/>
            </a:pPr>
            <a:r>
              <a:rPr lang="en-US" sz="2000" b="1" kern="0" dirty="0" smtClean="0">
                <a:latin typeface="Arial" pitchFamily="34" charset="0"/>
              </a:rPr>
              <a:t>Consumers</a:t>
            </a:r>
            <a:endParaRPr lang="en-US" sz="2000" b="1" kern="0" dirty="0">
              <a:latin typeface="Arial" pitchFamily="34" charset="0"/>
            </a:endParaRPr>
          </a:p>
        </p:txBody>
      </p:sp>
      <p:pic>
        <p:nvPicPr>
          <p:cNvPr id="42" name="Picture 21" descr="C:\Users\piannotti\Documents\Nolan, Norton\Extra\Images\Icons 8\Users\group\group-128.png"/>
          <p:cNvPicPr>
            <a:picLocks noChangeAspect="1" noChangeArrowheads="1"/>
          </p:cNvPicPr>
          <p:nvPr/>
        </p:nvPicPr>
        <p:blipFill>
          <a:blip r:embed="rId2" cstate="print"/>
          <a:srcRect/>
          <a:stretch>
            <a:fillRect/>
          </a:stretch>
        </p:blipFill>
        <p:spPr bwMode="auto">
          <a:xfrm>
            <a:off x="8445360" y="5013176"/>
            <a:ext cx="252000" cy="252000"/>
          </a:xfrm>
          <a:prstGeom prst="rect">
            <a:avLst/>
          </a:prstGeom>
          <a:noFill/>
        </p:spPr>
      </p:pic>
      <p:pic>
        <p:nvPicPr>
          <p:cNvPr id="43" name="Picture 21" descr="C:\Users\piannotti\Documents\Nolan, Norton\Extra\Images\Icons 8\Users\group\group-128.png"/>
          <p:cNvPicPr>
            <a:picLocks noChangeAspect="1" noChangeArrowheads="1"/>
          </p:cNvPicPr>
          <p:nvPr/>
        </p:nvPicPr>
        <p:blipFill>
          <a:blip r:embed="rId2" cstate="print"/>
          <a:srcRect/>
          <a:stretch>
            <a:fillRect/>
          </a:stretch>
        </p:blipFill>
        <p:spPr bwMode="auto">
          <a:xfrm>
            <a:off x="8688486" y="5080777"/>
            <a:ext cx="252000" cy="252000"/>
          </a:xfrm>
          <a:prstGeom prst="rect">
            <a:avLst/>
          </a:prstGeom>
          <a:noFill/>
        </p:spPr>
      </p:pic>
      <p:pic>
        <p:nvPicPr>
          <p:cNvPr id="44" name="Picture 21" descr="C:\Users\piannotti\Documents\Nolan, Norton\Extra\Images\Icons 8\Users\group\group-128.png"/>
          <p:cNvPicPr>
            <a:picLocks noChangeAspect="1" noChangeArrowheads="1"/>
          </p:cNvPicPr>
          <p:nvPr/>
        </p:nvPicPr>
        <p:blipFill>
          <a:blip r:embed="rId2" cstate="print"/>
          <a:srcRect/>
          <a:stretch>
            <a:fillRect/>
          </a:stretch>
        </p:blipFill>
        <p:spPr bwMode="auto">
          <a:xfrm>
            <a:off x="8292414" y="5346639"/>
            <a:ext cx="252000" cy="252000"/>
          </a:xfrm>
          <a:prstGeom prst="rect">
            <a:avLst/>
          </a:prstGeom>
          <a:noFill/>
        </p:spPr>
      </p:pic>
      <p:pic>
        <p:nvPicPr>
          <p:cNvPr id="45" name="Picture 21" descr="C:\Users\piannotti\Documents\Nolan, Norton\Extra\Images\Icons 8\Users\group\group-128.png"/>
          <p:cNvPicPr>
            <a:picLocks noChangeAspect="1" noChangeArrowheads="1"/>
          </p:cNvPicPr>
          <p:nvPr/>
        </p:nvPicPr>
        <p:blipFill>
          <a:blip r:embed="rId2" cstate="print"/>
          <a:srcRect/>
          <a:stretch>
            <a:fillRect/>
          </a:stretch>
        </p:blipFill>
        <p:spPr bwMode="auto">
          <a:xfrm>
            <a:off x="8566158" y="5353953"/>
            <a:ext cx="252000" cy="252000"/>
          </a:xfrm>
          <a:prstGeom prst="rect">
            <a:avLst/>
          </a:prstGeom>
          <a:noFill/>
        </p:spPr>
      </p:pic>
      <p:sp>
        <p:nvSpPr>
          <p:cNvPr id="25" name="Rechteck 98"/>
          <p:cNvSpPr/>
          <p:nvPr/>
        </p:nvSpPr>
        <p:spPr bwMode="auto">
          <a:xfrm>
            <a:off x="1064568" y="1695128"/>
            <a:ext cx="1822738" cy="978545"/>
          </a:xfrm>
          <a:prstGeom prst="rect">
            <a:avLst/>
          </a:prstGeom>
          <a:solidFill>
            <a:schemeClr val="bg1">
              <a:alpha val="70000"/>
            </a:schemeClr>
          </a:solidFill>
          <a:ln w="6350" algn="ctr">
            <a:noFill/>
            <a:miter lim="800000"/>
            <a:headEnd/>
            <a:tailEnd/>
          </a:ln>
        </p:spPr>
        <p:txBody>
          <a:bodyPr lIns="0" tIns="0" rIns="0" bIns="0"/>
          <a:lstStyle/>
          <a:p>
            <a:pPr marL="177800" indent="-177800">
              <a:lnSpc>
                <a:spcPct val="90000"/>
              </a:lnSpc>
              <a:buClr>
                <a:schemeClr val="tx1"/>
              </a:buClr>
              <a:buFont typeface="Wingdings" pitchFamily="2" charset="2"/>
              <a:buChar char="§"/>
              <a:defRPr/>
            </a:pPr>
            <a:r>
              <a:rPr lang="en-US" sz="1200" b="1" dirty="0" smtClean="0">
                <a:latin typeface="+mj-lt"/>
              </a:rPr>
              <a:t>Land Reforms in True Sense</a:t>
            </a:r>
          </a:p>
          <a:p>
            <a:pPr marL="177800" indent="-177800">
              <a:lnSpc>
                <a:spcPct val="90000"/>
              </a:lnSpc>
              <a:buClr>
                <a:schemeClr val="tx1"/>
              </a:buClr>
              <a:buFont typeface="Wingdings" pitchFamily="2" charset="2"/>
              <a:buChar char="§"/>
              <a:defRPr/>
            </a:pPr>
            <a:r>
              <a:rPr lang="en-US" sz="1200" b="1" dirty="0" smtClean="0">
                <a:latin typeface="+mj-lt"/>
              </a:rPr>
              <a:t>Land Titling/ownership  for Women </a:t>
            </a:r>
            <a:endParaRPr lang="en-US" sz="1200" b="1" dirty="0" smtClean="0">
              <a:latin typeface="+mj-lt"/>
            </a:endParaRPr>
          </a:p>
          <a:p>
            <a:pPr marL="177800" indent="-177800">
              <a:lnSpc>
                <a:spcPct val="90000"/>
              </a:lnSpc>
              <a:buClr>
                <a:schemeClr val="tx1"/>
              </a:buClr>
              <a:buFont typeface="Wingdings" pitchFamily="2" charset="2"/>
              <a:buChar char="§"/>
              <a:defRPr/>
            </a:pPr>
            <a:r>
              <a:rPr lang="en-US" sz="1200" b="1" dirty="0" smtClean="0">
                <a:latin typeface="+mj-lt"/>
              </a:rPr>
              <a:t>Microfinance loans for seeds, urea  </a:t>
            </a:r>
            <a:r>
              <a:rPr lang="en-US" sz="1200" b="1" dirty="0" err="1" smtClean="0">
                <a:latin typeface="+mj-lt"/>
              </a:rPr>
              <a:t>etc</a:t>
            </a:r>
            <a:endParaRPr lang="en-US" sz="1200" b="1" dirty="0" smtClean="0">
              <a:latin typeface="+mj-lt"/>
            </a:endParaRPr>
          </a:p>
        </p:txBody>
      </p:sp>
      <p:sp>
        <p:nvSpPr>
          <p:cNvPr id="29" name="Rechteck 98"/>
          <p:cNvSpPr/>
          <p:nvPr/>
        </p:nvSpPr>
        <p:spPr bwMode="auto">
          <a:xfrm>
            <a:off x="1064568" y="3862784"/>
            <a:ext cx="1605600" cy="978545"/>
          </a:xfrm>
          <a:prstGeom prst="rect">
            <a:avLst/>
          </a:prstGeom>
          <a:solidFill>
            <a:schemeClr val="bg1">
              <a:alpha val="70000"/>
            </a:schemeClr>
          </a:solidFill>
          <a:ln w="6350" algn="ctr">
            <a:noFill/>
            <a:miter lim="800000"/>
            <a:headEnd/>
            <a:tailEnd/>
          </a:ln>
        </p:spPr>
        <p:txBody>
          <a:bodyPr lIns="0" tIns="0" rIns="0" bIns="0"/>
          <a:lstStyle/>
          <a:p>
            <a:pPr marL="177800" indent="-177800">
              <a:lnSpc>
                <a:spcPct val="90000"/>
              </a:lnSpc>
              <a:buClr>
                <a:schemeClr val="tx1"/>
              </a:buClr>
              <a:buFont typeface="Wingdings" pitchFamily="2" charset="2"/>
              <a:buChar char="§"/>
              <a:defRPr/>
            </a:pPr>
            <a:r>
              <a:rPr lang="en-US" sz="1200" b="1" dirty="0" smtClean="0">
                <a:latin typeface="+mj-lt"/>
              </a:rPr>
              <a:t>Training of women farmers/owners about the safe use of chemicals</a:t>
            </a:r>
          </a:p>
          <a:p>
            <a:pPr marL="177800" indent="-177800">
              <a:lnSpc>
                <a:spcPct val="90000"/>
              </a:lnSpc>
              <a:buClr>
                <a:schemeClr val="tx1"/>
              </a:buClr>
              <a:buFont typeface="Wingdings" pitchFamily="2" charset="2"/>
              <a:buChar char="§"/>
              <a:defRPr/>
            </a:pPr>
            <a:endParaRPr lang="en-US" sz="1200" b="1" dirty="0" smtClean="0">
              <a:solidFill>
                <a:schemeClr val="accent4">
                  <a:lumMod val="60000"/>
                  <a:lumOff val="40000"/>
                </a:schemeClr>
              </a:solidFill>
              <a:latin typeface="+mj-lt"/>
            </a:endParaRPr>
          </a:p>
          <a:p>
            <a:pPr marL="177800" indent="-177800">
              <a:lnSpc>
                <a:spcPct val="90000"/>
              </a:lnSpc>
              <a:buClr>
                <a:schemeClr val="tx1"/>
              </a:buClr>
              <a:buFont typeface="Wingdings" pitchFamily="2" charset="2"/>
              <a:buChar char="§"/>
              <a:defRPr/>
            </a:pPr>
            <a:endParaRPr lang="en-US" sz="1200" b="1" dirty="0">
              <a:solidFill>
                <a:schemeClr val="accent4">
                  <a:lumMod val="60000"/>
                  <a:lumOff val="40000"/>
                </a:schemeClr>
              </a:solidFill>
              <a:latin typeface="+mj-lt"/>
            </a:endParaRPr>
          </a:p>
          <a:p>
            <a:pPr marL="177800" indent="-177800">
              <a:lnSpc>
                <a:spcPct val="90000"/>
              </a:lnSpc>
              <a:buClr>
                <a:schemeClr val="tx1"/>
              </a:buClr>
              <a:buFont typeface="Wingdings" pitchFamily="2" charset="2"/>
              <a:buChar char="§"/>
              <a:defRPr/>
            </a:pPr>
            <a:endParaRPr lang="en-US" sz="1200" b="1" dirty="0" smtClean="0">
              <a:solidFill>
                <a:schemeClr val="accent4">
                  <a:lumMod val="60000"/>
                  <a:lumOff val="40000"/>
                </a:schemeClr>
              </a:solidFill>
              <a:latin typeface="+mj-lt"/>
            </a:endParaRPr>
          </a:p>
        </p:txBody>
      </p:sp>
      <p:sp>
        <p:nvSpPr>
          <p:cNvPr id="30" name="Rechteck 98"/>
          <p:cNvSpPr/>
          <p:nvPr/>
        </p:nvSpPr>
        <p:spPr bwMode="auto">
          <a:xfrm>
            <a:off x="1172865" y="4808202"/>
            <a:ext cx="1497303" cy="635559"/>
          </a:xfrm>
          <a:prstGeom prst="rect">
            <a:avLst/>
          </a:prstGeom>
          <a:noFill/>
          <a:ln w="6350" algn="ctr">
            <a:noFill/>
            <a:miter lim="800000"/>
            <a:headEnd/>
            <a:tailEnd/>
          </a:ln>
        </p:spPr>
        <p:txBody>
          <a:bodyPr lIns="0" tIns="0" rIns="0" bIns="0"/>
          <a:lstStyle/>
          <a:p>
            <a:pPr algn="ctr">
              <a:lnSpc>
                <a:spcPct val="90000"/>
              </a:lnSpc>
              <a:buClr>
                <a:schemeClr val="tx1"/>
              </a:buClr>
              <a:defRPr/>
            </a:pPr>
            <a:r>
              <a:rPr lang="en-US" sz="1200" b="1" dirty="0" smtClean="0">
                <a:latin typeface="+mn-lt"/>
              </a:rPr>
              <a:t>Ownership</a:t>
            </a:r>
            <a:r>
              <a:rPr lang="en-US" sz="1200" b="1" dirty="0" smtClean="0">
                <a:solidFill>
                  <a:schemeClr val="accent4">
                    <a:lumMod val="60000"/>
                    <a:lumOff val="40000"/>
                  </a:schemeClr>
                </a:solidFill>
                <a:latin typeface="+mn-lt"/>
              </a:rPr>
              <a:t> </a:t>
            </a:r>
            <a:r>
              <a:rPr lang="en-US" sz="1200" b="1" dirty="0" smtClean="0">
                <a:latin typeface="+mn-lt"/>
              </a:rPr>
              <a:t>Transfer</a:t>
            </a:r>
          </a:p>
          <a:p>
            <a:pPr marL="177800" indent="-177800">
              <a:lnSpc>
                <a:spcPct val="90000"/>
              </a:lnSpc>
              <a:buClr>
                <a:schemeClr val="tx1"/>
              </a:buClr>
              <a:buFont typeface="Wingdings" pitchFamily="2" charset="2"/>
              <a:buChar char="§"/>
              <a:defRPr/>
            </a:pPr>
            <a:endParaRPr lang="en-US" sz="1200" b="1" dirty="0">
              <a:solidFill>
                <a:schemeClr val="accent4">
                  <a:lumMod val="60000"/>
                  <a:lumOff val="40000"/>
                </a:schemeClr>
              </a:solidFill>
              <a:latin typeface="+mn-lt"/>
            </a:endParaRPr>
          </a:p>
          <a:p>
            <a:pPr marL="177800" indent="-177800">
              <a:lnSpc>
                <a:spcPct val="90000"/>
              </a:lnSpc>
              <a:buClr>
                <a:schemeClr val="tx1"/>
              </a:buClr>
              <a:buFont typeface="Wingdings" pitchFamily="2" charset="2"/>
              <a:buChar char="§"/>
              <a:defRPr/>
            </a:pPr>
            <a:endParaRPr lang="en-US" sz="1200" b="1" dirty="0" smtClean="0">
              <a:solidFill>
                <a:schemeClr val="accent4">
                  <a:lumMod val="60000"/>
                  <a:lumOff val="40000"/>
                </a:schemeClr>
              </a:solidFill>
              <a:latin typeface="+mn-lt"/>
            </a:endParaRPr>
          </a:p>
        </p:txBody>
      </p:sp>
      <p:sp>
        <p:nvSpPr>
          <p:cNvPr id="36" name="Down Arrow 35"/>
          <p:cNvSpPr/>
          <p:nvPr/>
        </p:nvSpPr>
        <p:spPr>
          <a:xfrm>
            <a:off x="1229516" y="2673673"/>
            <a:ext cx="533400" cy="1189111"/>
          </a:xfrm>
          <a:prstGeom prst="down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solidFill>
                <a:schemeClr val="bg1"/>
              </a:solidFill>
            </a:endParaRPr>
          </a:p>
        </p:txBody>
      </p:sp>
      <p:grpSp>
        <p:nvGrpSpPr>
          <p:cNvPr id="38" name="Group 86"/>
          <p:cNvGrpSpPr/>
          <p:nvPr/>
        </p:nvGrpSpPr>
        <p:grpSpPr>
          <a:xfrm rot="19740976">
            <a:off x="8136269" y="582712"/>
            <a:ext cx="1521302" cy="1304385"/>
            <a:chOff x="3654315" y="3832667"/>
            <a:chExt cx="1268965" cy="1170381"/>
          </a:xfrm>
        </p:grpSpPr>
        <p:pic>
          <p:nvPicPr>
            <p:cNvPr id="39" name="Picture 2"/>
            <p:cNvPicPr>
              <a:picLocks noChangeAspect="1" noChangeArrowheads="1"/>
            </p:cNvPicPr>
            <p:nvPr/>
          </p:nvPicPr>
          <p:blipFill>
            <a:blip r:embed="rId3" cstate="print">
              <a:duotone>
                <a:prstClr val="black"/>
                <a:srgbClr val="FFC000">
                  <a:tint val="45000"/>
                  <a:satMod val="400000"/>
                </a:srgbClr>
              </a:duotone>
            </a:blip>
            <a:srcRect l="29586" t="44357" r="61933" b="38765"/>
            <a:stretch>
              <a:fillRect/>
            </a:stretch>
          </p:blipFill>
          <p:spPr bwMode="auto">
            <a:xfrm>
              <a:off x="3734053" y="3832667"/>
              <a:ext cx="1103533" cy="1170381"/>
            </a:xfrm>
            <a:prstGeom prst="rect">
              <a:avLst/>
            </a:prstGeom>
            <a:noFill/>
            <a:ln w="9525">
              <a:noFill/>
              <a:miter lim="800000"/>
              <a:headEnd/>
              <a:tailEnd/>
            </a:ln>
          </p:spPr>
        </p:pic>
        <p:sp>
          <p:nvSpPr>
            <p:cNvPr id="46" name="CasellaDiTesto 62"/>
            <p:cNvSpPr txBox="1"/>
            <p:nvPr/>
          </p:nvSpPr>
          <p:spPr>
            <a:xfrm rot="1859024">
              <a:off x="3654315" y="4205404"/>
              <a:ext cx="1268965" cy="414237"/>
            </a:xfrm>
            <a:prstGeom prst="rect">
              <a:avLst/>
            </a:prstGeom>
            <a:noFill/>
          </p:spPr>
          <p:txBody>
            <a:bodyPr wrap="square" rtlCol="0">
              <a:spAutoFit/>
            </a:bodyPr>
            <a:lstStyle/>
            <a:p>
              <a:pPr algn="ctr"/>
              <a:r>
                <a:rPr lang="it-IT" sz="1200" b="1" dirty="0" smtClean="0">
                  <a:solidFill>
                    <a:schemeClr val="bg1"/>
                  </a:solidFill>
                  <a:latin typeface="+mj-lt"/>
                </a:rPr>
                <a:t>Women in Agriculture</a:t>
              </a:r>
              <a:endParaRPr lang="it-IT" sz="1200" b="1" dirty="0" smtClean="0">
                <a:solidFill>
                  <a:schemeClr val="bg1"/>
                </a:solidFill>
                <a:latin typeface="+mj-lt"/>
              </a:endParaRPr>
            </a:p>
          </p:txBody>
        </p:sp>
      </p:grpSp>
      <p:sp>
        <p:nvSpPr>
          <p:cNvPr id="32" name="Content Placeholder 2"/>
          <p:cNvSpPr txBox="1">
            <a:spLocks/>
          </p:cNvSpPr>
          <p:nvPr/>
        </p:nvSpPr>
        <p:spPr>
          <a:xfrm>
            <a:off x="1538123" y="5763003"/>
            <a:ext cx="7612064" cy="1094997"/>
          </a:xfrm>
          <a:prstGeom prst="rect">
            <a:avLst/>
          </a:prstGeom>
        </p:spPr>
        <p:txBody>
          <a:bodyPr/>
          <a:lstStyle>
            <a:lvl1pPr marL="342900" indent="-342900" algn="l" rtl="0" eaLnBrk="0" fontAlgn="base" hangingPunct="0">
              <a:spcBef>
                <a:spcPts val="1200"/>
              </a:spcBef>
              <a:spcAft>
                <a:spcPct val="0"/>
              </a:spcAft>
              <a:buFont typeface="Arial" charset="0"/>
              <a:defRPr lang="en-US" sz="1600" b="1" kern="1200" dirty="0">
                <a:solidFill>
                  <a:srgbClr val="00338D"/>
                </a:solidFill>
                <a:latin typeface="Arial"/>
                <a:ea typeface="+mn-ea"/>
                <a:cs typeface="Arial" pitchFamily="34" charset="0"/>
              </a:defRPr>
            </a:lvl1pPr>
            <a:lvl2pPr marL="742950" indent="-285750" algn="l" rtl="0" eaLnBrk="0" fontAlgn="base" hangingPunct="0">
              <a:spcBef>
                <a:spcPts val="1200"/>
              </a:spcBef>
              <a:spcAft>
                <a:spcPct val="0"/>
              </a:spcAft>
              <a:buFont typeface="Arial" charset="0"/>
              <a:defRPr lang="en-US" sz="1600" kern="1200" dirty="0">
                <a:solidFill>
                  <a:schemeClr val="tx1"/>
                </a:solidFill>
                <a:latin typeface="Arial"/>
                <a:ea typeface="+mn-ea"/>
                <a:cs typeface="Arial" pitchFamily="34" charset="0"/>
              </a:defRPr>
            </a:lvl2pPr>
            <a:lvl3pPr marL="273050" indent="-273050" algn="l" rtl="0" eaLnBrk="0" fontAlgn="base" hangingPunct="0">
              <a:spcBef>
                <a:spcPts val="1200"/>
              </a:spcBef>
              <a:spcAft>
                <a:spcPct val="0"/>
              </a:spcAft>
              <a:buClr>
                <a:srgbClr val="97989A"/>
              </a:buClr>
              <a:buFont typeface="Arial" charset="0"/>
              <a:buChar char="■"/>
              <a:defRPr lang="en-US" sz="1600" kern="1200" dirty="0">
                <a:solidFill>
                  <a:schemeClr val="tx1"/>
                </a:solidFill>
                <a:latin typeface="Arial"/>
                <a:ea typeface="+mn-ea"/>
                <a:cs typeface="Arial" pitchFamily="34" charset="0"/>
              </a:defRPr>
            </a:lvl3pPr>
            <a:lvl4pPr marL="536575" indent="-263525" algn="l" rtl="0" eaLnBrk="0" fontAlgn="base" hangingPunct="0">
              <a:spcBef>
                <a:spcPts val="1200"/>
              </a:spcBef>
              <a:spcAft>
                <a:spcPct val="0"/>
              </a:spcAft>
              <a:buClr>
                <a:srgbClr val="97989A"/>
              </a:buClr>
              <a:buFont typeface="Arial" charset="0"/>
              <a:buChar char="–"/>
              <a:defRPr lang="en-US" sz="1600" kern="1200" dirty="0">
                <a:solidFill>
                  <a:schemeClr val="tx1"/>
                </a:solidFill>
                <a:latin typeface="Arial"/>
                <a:ea typeface="+mn-ea"/>
                <a:cs typeface="Arial" pitchFamily="34" charset="0"/>
              </a:defRPr>
            </a:lvl4pPr>
            <a:lvl5pPr marL="809625" indent="-271463" algn="l" rtl="0" eaLnBrk="0" fontAlgn="base" hangingPunct="0">
              <a:spcBef>
                <a:spcPts val="1200"/>
              </a:spcBef>
              <a:spcAft>
                <a:spcPct val="0"/>
              </a:spcAft>
              <a:buClr>
                <a:srgbClr val="97989A"/>
              </a:buClr>
              <a:buFont typeface="Arial" charset="0"/>
              <a:buChar char="■"/>
              <a:defRPr lang="en-GB" sz="1600" kern="1200" dirty="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a:lstStyle>
          <a:p>
            <a:pPr marL="114300" indent="0" algn="ctr"/>
            <a:r>
              <a:rPr lang="en-US" sz="2400" dirty="0" smtClean="0">
                <a:solidFill>
                  <a:schemeClr val="tx1"/>
                </a:solidFill>
                <a:latin typeface="+mj-lt"/>
              </a:rPr>
              <a:t>Involvement of women in agriculture can prevent world from food crisis!</a:t>
            </a:r>
            <a:endParaRPr lang="en-US" sz="2400" dirty="0">
              <a:solidFill>
                <a:schemeClr val="tx1"/>
              </a:solidFill>
              <a:latin typeface="+mj-lt"/>
            </a:endParaRPr>
          </a:p>
        </p:txBody>
      </p:sp>
      <p:sp>
        <p:nvSpPr>
          <p:cNvPr id="2" name="Title 1"/>
          <p:cNvSpPr>
            <a:spLocks noGrp="1"/>
          </p:cNvSpPr>
          <p:nvPr>
            <p:ph type="title"/>
          </p:nvPr>
        </p:nvSpPr>
        <p:spPr>
          <a:xfrm>
            <a:off x="2887306" y="274638"/>
            <a:ext cx="6790856" cy="724337"/>
          </a:xfrm>
        </p:spPr>
        <p:txBody>
          <a:bodyPr>
            <a:normAutofit fontScale="90000"/>
          </a:bodyPr>
          <a:lstStyle/>
          <a:p>
            <a:r>
              <a:rPr lang="en-US" dirty="0" smtClean="0"/>
              <a:t>Proposed Solution</a:t>
            </a:r>
            <a:endParaRPr lang="en-US" dirty="0"/>
          </a:p>
        </p:txBody>
      </p:sp>
      <p:sp>
        <p:nvSpPr>
          <p:cNvPr id="35" name="Title 3"/>
          <p:cNvSpPr txBox="1">
            <a:spLocks/>
          </p:cNvSpPr>
          <p:nvPr/>
        </p:nvSpPr>
        <p:spPr bwMode="gray">
          <a:xfrm>
            <a:off x="2670168" y="142028"/>
            <a:ext cx="7235832" cy="76669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lang="en-GB" sz="2000" b="1" kern="1200" dirty="0">
                <a:solidFill>
                  <a:schemeClr val="bg1"/>
                </a:solidFill>
                <a:latin typeface="Arial"/>
                <a:ea typeface="+mj-ea"/>
                <a:cs typeface="Arial" pitchFamily="34" charset="0"/>
              </a:defRPr>
            </a:lvl1pPr>
            <a:lvl2pPr algn="l" rtl="0" eaLnBrk="0" fontAlgn="base" hangingPunct="0">
              <a:spcBef>
                <a:spcPct val="0"/>
              </a:spcBef>
              <a:spcAft>
                <a:spcPct val="0"/>
              </a:spcAft>
              <a:defRPr lang="en-GB" sz="2000" b="1" kern="1200" dirty="0">
                <a:solidFill>
                  <a:schemeClr val="bg1"/>
                </a:solidFill>
                <a:latin typeface="Arial" pitchFamily="34" charset="0"/>
                <a:ea typeface="+mj-ea"/>
                <a:cs typeface="Arial" pitchFamily="34" charset="0"/>
              </a:defRPr>
            </a:lvl2pPr>
            <a:lvl3pPr algn="l" rtl="0" eaLnBrk="0" fontAlgn="base" hangingPunct="0">
              <a:spcBef>
                <a:spcPct val="0"/>
              </a:spcBef>
              <a:spcAft>
                <a:spcPct val="0"/>
              </a:spcAft>
              <a:defRPr lang="en-GB" sz="2000" b="1" kern="1200" dirty="0">
                <a:solidFill>
                  <a:schemeClr val="bg1"/>
                </a:solidFill>
                <a:latin typeface="Arial" pitchFamily="34" charset="0"/>
                <a:ea typeface="+mj-ea"/>
                <a:cs typeface="Arial" pitchFamily="34" charset="0"/>
              </a:defRPr>
            </a:lvl3pPr>
            <a:lvl4pPr algn="l" rtl="0" eaLnBrk="0" fontAlgn="base" hangingPunct="0">
              <a:spcBef>
                <a:spcPct val="0"/>
              </a:spcBef>
              <a:spcAft>
                <a:spcPct val="0"/>
              </a:spcAft>
              <a:defRPr lang="en-GB" sz="2000" b="1" kern="1200" dirty="0">
                <a:solidFill>
                  <a:schemeClr val="bg1"/>
                </a:solidFill>
                <a:latin typeface="Arial" pitchFamily="34" charset="0"/>
                <a:ea typeface="+mj-ea"/>
                <a:cs typeface="Arial" pitchFamily="34" charset="0"/>
              </a:defRPr>
            </a:lvl4pPr>
            <a:lvl5pPr algn="l" rtl="0" eaLnBrk="0" fontAlgn="base" hangingPunct="0">
              <a:spcBef>
                <a:spcPct val="0"/>
              </a:spcBef>
              <a:spcAft>
                <a:spcPct val="0"/>
              </a:spcAft>
              <a:defRPr lang="en-GB" sz="2000" b="1" kern="1200" dirty="0">
                <a:solidFill>
                  <a:schemeClr val="bg1"/>
                </a:solidFill>
                <a:latin typeface="Arial" pitchFamily="34" charset="0"/>
                <a:ea typeface="+mj-ea"/>
                <a:cs typeface="Arial" pitchFamily="34" charset="0"/>
              </a:defRPr>
            </a:lvl5pPr>
            <a:lvl6pPr eaLnBrk="1" hangingPunct="1">
              <a:defRPr lang="en-GB" sz="1800" b="1" kern="1200" noProof="0" dirty="0">
                <a:solidFill>
                  <a:schemeClr val="bg1"/>
                </a:solidFill>
                <a:latin typeface="Arial" pitchFamily="34" charset="0"/>
                <a:ea typeface="+mj-ea"/>
                <a:cs typeface="Arial" pitchFamily="34" charset="0"/>
              </a:defRPr>
            </a:lvl6pPr>
            <a:lvl7pPr eaLnBrk="1" hangingPunct="1">
              <a:defRPr lang="en-GB" sz="1800" b="1" kern="1200" noProof="0" dirty="0">
                <a:solidFill>
                  <a:schemeClr val="bg1"/>
                </a:solidFill>
                <a:latin typeface="Arial" pitchFamily="34" charset="0"/>
                <a:ea typeface="+mj-ea"/>
                <a:cs typeface="Arial" pitchFamily="34" charset="0"/>
              </a:defRPr>
            </a:lvl7pPr>
            <a:lvl8pPr eaLnBrk="1" hangingPunct="1">
              <a:defRPr lang="en-GB" sz="1800" b="1" kern="1200" noProof="0" dirty="0">
                <a:solidFill>
                  <a:schemeClr val="bg1"/>
                </a:solidFill>
                <a:latin typeface="Arial" pitchFamily="34" charset="0"/>
                <a:ea typeface="+mj-ea"/>
                <a:cs typeface="Arial" pitchFamily="34" charset="0"/>
              </a:defRPr>
            </a:lvl8pPr>
            <a:lvl9pPr eaLnBrk="1" hangingPunct="1">
              <a:defRPr lang="en-GB" sz="1800" b="1" kern="1200" noProof="0" dirty="0">
                <a:solidFill>
                  <a:schemeClr val="bg1"/>
                </a:solidFill>
                <a:latin typeface="Arial" pitchFamily="34" charset="0"/>
                <a:ea typeface="+mj-ea"/>
                <a:cs typeface="Arial" pitchFamily="34" charset="0"/>
              </a:defRPr>
            </a:lvl9pPr>
          </a:lstStyle>
          <a:p>
            <a:pPr algn="just"/>
            <a:endParaRPr lang="en-US" sz="2800" dirty="0">
              <a:solidFill>
                <a:schemeClr val="accent4">
                  <a:lumMod val="60000"/>
                  <a:lumOff val="40000"/>
                </a:schemeClr>
              </a:solidFill>
              <a:latin typeface="Arial" charset="0"/>
              <a:cs typeface="Arial" charset="0"/>
            </a:endParaRPr>
          </a:p>
        </p:txBody>
      </p:sp>
    </p:spTree>
    <p:extLst>
      <p:ext uri="{BB962C8B-B14F-4D97-AF65-F5344CB8AC3E}">
        <p14:creationId xmlns:p14="http://schemas.microsoft.com/office/powerpoint/2010/main" val="2705309259"/>
      </p:ext>
    </p:extLst>
  </p:cSld>
  <p:clrMapOvr>
    <a:masterClrMapping/>
  </p:clrMapOvr>
  <p:transition>
    <p:dissolve/>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REATE SCREEN">
  <a:themeElements>
    <a:clrScheme name="KPMG Colours">
      <a:dk1>
        <a:srgbClr val="000000"/>
      </a:dk1>
      <a:lt1>
        <a:srgbClr val="FFFFFF"/>
      </a:lt1>
      <a:dk2>
        <a:srgbClr val="007C92"/>
      </a:dk2>
      <a:lt2>
        <a:srgbClr val="747678"/>
      </a:lt2>
      <a:accent1>
        <a:srgbClr val="8E258D"/>
      </a:accent1>
      <a:accent2>
        <a:srgbClr val="A79E70"/>
      </a:accent2>
      <a:accent3>
        <a:srgbClr val="7AB800"/>
      </a:accent3>
      <a:accent4>
        <a:srgbClr val="00338D"/>
      </a:accent4>
      <a:accent5>
        <a:srgbClr val="C84E00"/>
      </a:accent5>
      <a:accent6>
        <a:srgbClr val="EBB700"/>
      </a:accent6>
      <a:hlink>
        <a:srgbClr val="007C92"/>
      </a:hlink>
      <a:folHlink>
        <a:srgbClr val="8E258D"/>
      </a:folHlink>
    </a:clrScheme>
    <a:fontScheme name="KPMG Theme">
      <a:majorFont>
        <a:latin typeface="Arial"/>
        <a:ea typeface=""/>
        <a:cs typeface=""/>
      </a:majorFont>
      <a:minorFont>
        <a:latin typeface="Arial"/>
        <a:ea typeface=""/>
        <a:cs typeface=""/>
      </a:minorFont>
    </a:fontScheme>
    <a:fmtScheme name="KPMG Theme">
      <a:fillStyleLst>
        <a:solidFill>
          <a:schemeClr val="phClr"/>
        </a:solidFill>
        <a:solidFill>
          <a:schemeClr val="phClr">
            <a:tint val="0"/>
          </a:schemeClr>
        </a:solidFill>
        <a:solidFill>
          <a:schemeClr val="phClr"/>
        </a:solidFill>
      </a:fillStyleLst>
      <a:lnStyleLst>
        <a:ln w="6350" cap="rnd" cmpd="sng" algn="ctr">
          <a:solidFill>
            <a:schemeClr val="phClr"/>
          </a:solidFill>
          <a:prstDash val="solid"/>
        </a:ln>
        <a:ln w="12700" cap="rnd" cmpd="sng" algn="ctr">
          <a:solidFill>
            <a:schemeClr val="phClr"/>
          </a:solidFill>
          <a:prstDash val="solid"/>
        </a:ln>
        <a:ln w="19050" cap="rnd"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spDef>
      <a:spPr>
        <a:solidFill>
          <a:schemeClr val="tx2"/>
        </a:solidFill>
        <a:ln>
          <a:noFill/>
        </a:ln>
      </a:spPr>
      <a:bodyPr lIns="54000" tIns="54000" rIns="54000" bIns="54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54000" tIns="54000" rIns="54000" bIns="54000" rtlCol="0">
        <a:noAutofit/>
      </a:bodyPr>
      <a:lstStyle>
        <a:defPPr>
          <a:defRPr sz="900" dirty="0" smtClean="0">
            <a:latin typeface="Arial" pitchFamily="34" charset="0"/>
            <a:cs typeface="Arial" pitchFamily="34" charset="0"/>
          </a:defRPr>
        </a:defPPr>
      </a:lstStyle>
    </a:txDef>
  </a:objectDefaults>
  <a:extraClrSchemeLst>
    <a:extraClrScheme>
      <a:clrScheme name="CREATE SCREEN 1">
        <a:dk1>
          <a:srgbClr val="007C92"/>
        </a:dk1>
        <a:lt1>
          <a:srgbClr val="FFFFFF"/>
        </a:lt1>
        <a:dk2>
          <a:srgbClr val="000000"/>
        </a:dk2>
        <a:lt2>
          <a:srgbClr val="747678"/>
        </a:lt2>
        <a:accent1>
          <a:srgbClr val="8E258D"/>
        </a:accent1>
        <a:accent2>
          <a:srgbClr val="A79E70"/>
        </a:accent2>
        <a:accent3>
          <a:srgbClr val="AAAAAA"/>
        </a:accent3>
        <a:accent4>
          <a:srgbClr val="DADADA"/>
        </a:accent4>
        <a:accent5>
          <a:srgbClr val="C6ACC5"/>
        </a:accent5>
        <a:accent6>
          <a:srgbClr val="978F65"/>
        </a:accent6>
        <a:hlink>
          <a:srgbClr val="007C92"/>
        </a:hlink>
        <a:folHlink>
          <a:srgbClr val="8E258D"/>
        </a:folHlink>
      </a:clrScheme>
      <a:clrMap bg1="dk2" tx1="lt1" bg2="dk1" tx2="lt2" accent1="accent1" accent2="accent2" accent3="accent3" accent4="accent4" accent5="accent5" accent6="accent6" hlink="hlink" folHlink="folHlink"/>
    </a:extraClrScheme>
  </a:extraClrSchemeLst>
  <a:custClrLst>
    <a:custClr name="Turquoise 100%">
      <a:srgbClr val="007C92"/>
    </a:custClr>
    <a:custClr name="Deep Purple 100%">
      <a:srgbClr val="8E258D"/>
    </a:custClr>
    <a:custClr name="Tan 100%">
      <a:srgbClr val="A79E70"/>
    </a:custClr>
    <a:custClr name="Bright Green 100%">
      <a:srgbClr val="7AB800"/>
    </a:custClr>
    <a:custClr name="Deep Blue 100%">
      <a:srgbClr val="00338D"/>
    </a:custClr>
    <a:custClr name="Orange 100%">
      <a:srgbClr val="C84E00"/>
    </a:custClr>
    <a:custClr name="Bright Yellow 100%">
      <a:srgbClr val="EBB700"/>
    </a:custClr>
    <a:custClr name="Powder Blue 100%">
      <a:srgbClr val="98C6EA"/>
    </a:custClr>
    <a:custClr name="Gray 100%">
      <a:srgbClr val="747678"/>
    </a:custClr>
    <a:custClr name="Red 100%">
      <a:srgbClr val="9E3039"/>
    </a:custClr>
    <a:custClr name="Turquoise 75%">
      <a:srgbClr val="409DAD"/>
    </a:custClr>
    <a:custClr name="Deep Purple 75%">
      <a:srgbClr val="AA5CAA"/>
    </a:custClr>
    <a:custClr name="Tan 75%">
      <a:srgbClr val="BDB694"/>
    </a:custClr>
    <a:custClr name="Bright Green 75%">
      <a:srgbClr val="9BCA40"/>
    </a:custClr>
    <a:custClr name="Deep Blue 75%">
      <a:srgbClr val="4066AA"/>
    </a:custClr>
    <a:custClr name="Orange 75%">
      <a:srgbClr val="D67A40"/>
    </a:custClr>
    <a:custClr name="Bright Yellow 75%">
      <a:srgbClr val="F0C940"/>
    </a:custClr>
    <a:custClr name="Powder Blue 75%">
      <a:srgbClr val="B2D4EF"/>
    </a:custClr>
    <a:custClr name="Gray 75%">
      <a:srgbClr val="97989A"/>
    </a:custClr>
    <a:custClr name="Red 75%">
      <a:srgbClr val="B6646B"/>
    </a:custClr>
    <a:custClr name="Turquoise 50%">
      <a:srgbClr val="80BEC9"/>
    </a:custClr>
    <a:custClr name="Deep Purple 50%">
      <a:srgbClr val="C792C6"/>
    </a:custClr>
    <a:custClr name="Tan 50%">
      <a:srgbClr val="D3CFB8"/>
    </a:custClr>
    <a:custClr name="Bright Green 50%">
      <a:srgbClr val="BDDC80"/>
    </a:custClr>
    <a:custClr name="Deep Blue 50%">
      <a:srgbClr val="8099C6"/>
    </a:custClr>
    <a:custClr name="Orange 50%">
      <a:srgbClr val="E3A780"/>
    </a:custClr>
    <a:custClr name="Bright Yellow 50%">
      <a:srgbClr val="F5DB7E"/>
    </a:custClr>
    <a:custClr name="Powder Blue 50%">
      <a:srgbClr val="CCE3F4"/>
    </a:custClr>
    <a:custClr name="Gray 50%">
      <a:srgbClr val="BABBBC"/>
    </a:custClr>
    <a:custClr name="Red 50%">
      <a:srgbClr val="CF989C"/>
    </a:custClr>
    <a:custClr name="Turquoise 25%">
      <a:srgbClr val="BFDEE4"/>
    </a:custClr>
    <a:custClr name="Deep Purple 25%">
      <a:srgbClr val="E3C9E3"/>
    </a:custClr>
    <a:custClr name="Tan 25%">
      <a:srgbClr val="E9E7DB"/>
    </a:custClr>
    <a:custClr name="Bright Green 25%">
      <a:srgbClr val="DEEDBF"/>
    </a:custClr>
    <a:custClr name="Deep Blue 25%">
      <a:srgbClr val="BFCCE3"/>
    </a:custClr>
    <a:custClr name="Orange 25%">
      <a:srgbClr val="F1D3BF"/>
    </a:custClr>
    <a:custClr name="Bright Yellow 25%">
      <a:srgbClr val="FAEDBF"/>
    </a:custClr>
    <a:custClr name="Powder Blue 25%">
      <a:srgbClr val="E5F1FA"/>
    </a:custClr>
    <a:custClr name="Gray 25%">
      <a:srgbClr val="DCDDDD"/>
    </a:custClr>
    <a:custClr name="Red 25%">
      <a:srgbClr val="E7CBCE"/>
    </a:custClr>
    <a:custClr name="Turquoise 10%">
      <a:srgbClr val="E5F2F4"/>
    </a:custClr>
    <a:custClr name="Deep Purple 10%">
      <a:srgbClr val="F3E9F3"/>
    </a:custClr>
    <a:custClr name="Tan 10%">
      <a:srgbClr val="F6F5F0"/>
    </a:custClr>
    <a:custClr name="Bright Green 10%">
      <a:srgbClr val="F1F8E5"/>
    </a:custClr>
    <a:custClr name="Deep Blue 10%">
      <a:srgbClr val="E5EAF3"/>
    </a:custClr>
    <a:custClr name="Orange 10%">
      <a:srgbClr val="F9EDE5"/>
    </a:custClr>
    <a:custClr name="Bright Yellow 10%">
      <a:srgbClr val="FDF8E5"/>
    </a:custClr>
    <a:custClr name="Powder Blue 10%">
      <a:srgbClr val="F4F9FD"/>
    </a:custClr>
    <a:custClr name="Gray 10%">
      <a:srgbClr val="F1F1F1"/>
    </a:custClr>
    <a:custClr name="Red 10%">
      <a:srgbClr val="F5EAEB"/>
    </a:custClr>
  </a:custClrLst>
</a:theme>
</file>

<file path=ppt/theme/theme3.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93811</TotalTime>
  <Words>1273</Words>
  <Application>Microsoft Office PowerPoint</Application>
  <PresentationFormat>A4 Paper (210x297 mm)</PresentationFormat>
  <Paragraphs>208</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Custom Design</vt:lpstr>
      <vt:lpstr>CREATE SCREEN</vt:lpstr>
      <vt:lpstr>Solstice</vt:lpstr>
      <vt:lpstr>PowerPoint Presentation</vt:lpstr>
      <vt:lpstr>Background</vt:lpstr>
      <vt:lpstr>Agriculture Map of Sindh</vt:lpstr>
      <vt:lpstr>Women in Agriculture Sector</vt:lpstr>
      <vt:lpstr>Contribution of Women in Agriculture</vt:lpstr>
      <vt:lpstr>Contribution of Women in Agriculture</vt:lpstr>
      <vt:lpstr>Issues of Women’s Involvement in Agriculture</vt:lpstr>
      <vt:lpstr>Role of Islamic Microfinance in Agriculture</vt:lpstr>
      <vt:lpstr>Proposed Solution</vt:lpstr>
      <vt:lpstr>Kay Constraints of Rural Women in Agriculture</vt:lpstr>
      <vt:lpstr>Recommendations</vt:lpstr>
      <vt:lpstr>PowerPoint Presentation</vt:lpstr>
    </vt:vector>
  </TitlesOfParts>
  <Company>KPMG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Kamran Ahmed</dc:title>
  <dc:creator>Kamran</dc:creator>
  <cp:lastModifiedBy>Administrator</cp:lastModifiedBy>
  <cp:revision>5165</cp:revision>
  <cp:lastPrinted>2014-12-08T10:03:32Z</cp:lastPrinted>
  <dcterms:created xsi:type="dcterms:W3CDTF">2004-07-26T11:56:10Z</dcterms:created>
  <dcterms:modified xsi:type="dcterms:W3CDTF">2017-11-19T19:37:38Z</dcterms:modified>
</cp:coreProperties>
</file>